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0"/>
  </p:notesMasterIdLst>
  <p:sldIdLst>
    <p:sldId id="274" r:id="rId2"/>
    <p:sldId id="275" r:id="rId3"/>
    <p:sldId id="276" r:id="rId4"/>
    <p:sldId id="277" r:id="rId5"/>
    <p:sldId id="278" r:id="rId6"/>
    <p:sldId id="279" r:id="rId7"/>
    <p:sldId id="280" r:id="rId8"/>
    <p:sldId id="281" r:id="rId9"/>
  </p:sldIdLst>
  <p:sldSz cx="9144000" cy="5143500" type="screen16x9"/>
  <p:notesSz cx="6858000" cy="9144000"/>
  <p:embeddedFontLst>
    <p:embeddedFont>
      <p:font typeface="Comfortaa" charset="0"/>
      <p:regular r:id="rId11"/>
      <p:bold r:id="rId12"/>
    </p:embeddedFont>
    <p:embeddedFont>
      <p:font typeface="Skranji" charset="0"/>
      <p:regular r:id="rId13"/>
      <p:bold r:id="rId14"/>
    </p:embeddedFont>
    <p:embeddedFont>
      <p:font typeface="Fira Sans Extra Condensed Medium"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6" autoAdjust="0"/>
    <p:restoredTop sz="78792" autoAdjust="0"/>
  </p:normalViewPr>
  <p:slideViewPr>
    <p:cSldViewPr>
      <p:cViewPr>
        <p:scale>
          <a:sx n="80" d="100"/>
          <a:sy n="80" d="100"/>
        </p:scale>
        <p:origin x="-888"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651544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1" name="Google Shape;24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This</a:t>
            </a:r>
            <a:r>
              <a:rPr lang="en-US" baseline="0" dirty="0" smtClean="0"/>
              <a:t> is Jennifer, I will be talking about activities in Halloween.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7" name="Google Shape;24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 Halloween, dozens of children dressed in costumes go from door to door asking for treats with the phrase “trick or treat”. Usually, the treat is some kinds of candies. Children can tell whether the homeowners are willing to hand out treats or not by the Halloween decorations outside their doors. Sometimes, the homeowners leave treats available on their porches for children to take freely.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4" name="Google Shape;246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 Halloween, when it was believed that came back to Earth, people would wear masks to prevent being recognized by them. Halloween costumes are traditionally monsters such as ghosts, skeletons, witches and devils. Costumes are also based on characters from television shows, films, and other pop culture icons. This is how my friends dresses on Halloween.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d5f535021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3" name="Google Shape;2473;gd5f535021f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Apple bobbing, which is also called Duck-apple, was a Roman festival taken place the same day as Samhain for remembering Pomona, the goddess of the trees and fruits. The contestants sometimes are blindfolded, and they must take one bite from one of the apples without using their hands.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
        <p:cNvGrpSpPr/>
        <p:nvPr/>
      </p:nvGrpSpPr>
      <p:grpSpPr>
        <a:xfrm>
          <a:off x="0" y="0"/>
          <a:ext cx="0" cy="0"/>
          <a:chOff x="0" y="0"/>
          <a:chExt cx="0" cy="0"/>
        </a:xfrm>
      </p:grpSpPr>
      <p:sp>
        <p:nvSpPr>
          <p:cNvPr id="2479" name="Google Shape;2479;gd5f535021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0" name="Google Shape;2480;gd5f535021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all know that when it comes to Halloween, pumpkins take an extremely important role. In superstition, lanterns welcome good spirits and protect against malicious ones. According to an Irish legend, Jack was a man who could not enter heaven because he was a miser. He couldn’t enter hell either,because he had played jokes on the devil. So, he was doomed to wander around with a lantern until Judgement Day.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d5f53502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8" name="Google Shape;2488;gd5f535021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origin of bonfire can be traced back to the celebration of Samhain. Bonfires were lit to ensure the sun would return after the long, hard winter. During the festival, Druid priests would throw the bones of cattle into the flames, hence the name, “bone fire”later became “bonfire”. Personal and symbolic items were also burned for protection against sickness and bad fortune. 	However, what do we do at a bonfire nowadays? We can roast marshmallows and tell ghost stories.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d5f535021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7" name="Google Shape;2497;gd5f535021f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else can we do on the Halloween? We can watch horror films, make a scarecrow and decorate the house to enhance the atmosphere of Halloween.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d14d0e242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6" name="Google Shape;2506;gd14d0e242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body" idx="1"/>
          </p:nvPr>
        </p:nvSpPr>
        <p:spPr>
          <a:xfrm>
            <a:off x="781050" y="1152475"/>
            <a:ext cx="7581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3"/>
              </a:buClr>
              <a:buSzPts val="1400"/>
              <a:buChar char="●"/>
              <a:defRPr>
                <a:solidFill>
                  <a:schemeClr val="accent3"/>
                </a:solidFill>
              </a:defRPr>
            </a:lvl1pPr>
            <a:lvl2pPr marL="914400" lvl="1" indent="-317500" algn="l">
              <a:lnSpc>
                <a:spcPct val="115000"/>
              </a:lnSpc>
              <a:spcBef>
                <a:spcPts val="1600"/>
              </a:spcBef>
              <a:spcAft>
                <a:spcPts val="0"/>
              </a:spcAft>
              <a:buClr>
                <a:schemeClr val="accent3"/>
              </a:buClr>
              <a:buSzPts val="1400"/>
              <a:buChar char="○"/>
              <a:defRPr>
                <a:solidFill>
                  <a:schemeClr val="accent3"/>
                </a:solidFill>
              </a:defRPr>
            </a:lvl2pPr>
            <a:lvl3pPr marL="1371600" lvl="2" indent="-317500" algn="l">
              <a:lnSpc>
                <a:spcPct val="115000"/>
              </a:lnSpc>
              <a:spcBef>
                <a:spcPts val="1600"/>
              </a:spcBef>
              <a:spcAft>
                <a:spcPts val="0"/>
              </a:spcAft>
              <a:buClr>
                <a:schemeClr val="accent3"/>
              </a:buClr>
              <a:buSzPts val="1400"/>
              <a:buChar char="■"/>
              <a:defRPr>
                <a:solidFill>
                  <a:schemeClr val="accent3"/>
                </a:solidFill>
              </a:defRPr>
            </a:lvl3pPr>
            <a:lvl4pPr marL="1828800" lvl="3" indent="-317500" algn="l">
              <a:lnSpc>
                <a:spcPct val="115000"/>
              </a:lnSpc>
              <a:spcBef>
                <a:spcPts val="1600"/>
              </a:spcBef>
              <a:spcAft>
                <a:spcPts val="0"/>
              </a:spcAft>
              <a:buClr>
                <a:schemeClr val="accent3"/>
              </a:buClr>
              <a:buSzPts val="1400"/>
              <a:buChar char="●"/>
              <a:defRPr>
                <a:solidFill>
                  <a:schemeClr val="accent3"/>
                </a:solidFill>
              </a:defRPr>
            </a:lvl4pPr>
            <a:lvl5pPr marL="2286000" lvl="4" indent="-317500" algn="l">
              <a:lnSpc>
                <a:spcPct val="115000"/>
              </a:lnSpc>
              <a:spcBef>
                <a:spcPts val="1600"/>
              </a:spcBef>
              <a:spcAft>
                <a:spcPts val="0"/>
              </a:spcAft>
              <a:buClr>
                <a:schemeClr val="accent3"/>
              </a:buClr>
              <a:buSzPts val="1400"/>
              <a:buChar char="○"/>
              <a:defRPr>
                <a:solidFill>
                  <a:schemeClr val="accent3"/>
                </a:solidFill>
              </a:defRPr>
            </a:lvl5pPr>
            <a:lvl6pPr marL="2743200" lvl="5" indent="-317500" algn="l">
              <a:lnSpc>
                <a:spcPct val="115000"/>
              </a:lnSpc>
              <a:spcBef>
                <a:spcPts val="1600"/>
              </a:spcBef>
              <a:spcAft>
                <a:spcPts val="0"/>
              </a:spcAft>
              <a:buClr>
                <a:schemeClr val="accent3"/>
              </a:buClr>
              <a:buSzPts val="1400"/>
              <a:buChar char="■"/>
              <a:defRPr>
                <a:solidFill>
                  <a:schemeClr val="accent3"/>
                </a:solidFill>
              </a:defRPr>
            </a:lvl6pPr>
            <a:lvl7pPr marL="3200400" lvl="6" indent="-317500" algn="l">
              <a:lnSpc>
                <a:spcPct val="115000"/>
              </a:lnSpc>
              <a:spcBef>
                <a:spcPts val="1600"/>
              </a:spcBef>
              <a:spcAft>
                <a:spcPts val="0"/>
              </a:spcAft>
              <a:buClr>
                <a:schemeClr val="accent3"/>
              </a:buClr>
              <a:buSzPts val="1400"/>
              <a:buChar char="●"/>
              <a:defRPr>
                <a:solidFill>
                  <a:schemeClr val="accent3"/>
                </a:solidFill>
              </a:defRPr>
            </a:lvl7pPr>
            <a:lvl8pPr marL="3657600" lvl="7" indent="-317500" algn="l">
              <a:lnSpc>
                <a:spcPct val="115000"/>
              </a:lnSpc>
              <a:spcBef>
                <a:spcPts val="1600"/>
              </a:spcBef>
              <a:spcAft>
                <a:spcPts val="0"/>
              </a:spcAft>
              <a:buClr>
                <a:schemeClr val="accent3"/>
              </a:buClr>
              <a:buSzPts val="1400"/>
              <a:buChar char="○"/>
              <a:defRPr>
                <a:solidFill>
                  <a:schemeClr val="accent3"/>
                </a:solidFill>
              </a:defRPr>
            </a:lvl8pPr>
            <a:lvl9pPr marL="4114800" lvl="8" indent="-317500" algn="l">
              <a:lnSpc>
                <a:spcPct val="115000"/>
              </a:lnSpc>
              <a:spcBef>
                <a:spcPts val="1600"/>
              </a:spcBef>
              <a:spcAft>
                <a:spcPts val="1600"/>
              </a:spcAft>
              <a:buClr>
                <a:schemeClr val="accent3"/>
              </a:buClr>
              <a:buSzPts val="1400"/>
              <a:buChar char="■"/>
              <a:defRPr>
                <a:solidFill>
                  <a:schemeClr val="accent3"/>
                </a:solidFill>
              </a:defRPr>
            </a:lvl9pPr>
          </a:lstStyle>
          <a:p>
            <a:endParaRPr/>
          </a:p>
        </p:txBody>
      </p:sp>
      <p:sp>
        <p:nvSpPr>
          <p:cNvPr id="15" name="Google Shape;15;p3"/>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grpSp>
        <p:nvGrpSpPr>
          <p:cNvPr id="16" name="Google Shape;16;p3"/>
          <p:cNvGrpSpPr/>
          <p:nvPr/>
        </p:nvGrpSpPr>
        <p:grpSpPr>
          <a:xfrm>
            <a:off x="8819633" y="-127668"/>
            <a:ext cx="500955" cy="490979"/>
            <a:chOff x="7972900" y="1017250"/>
            <a:chExt cx="754791" cy="739760"/>
          </a:xfrm>
        </p:grpSpPr>
        <p:sp>
          <p:nvSpPr>
            <p:cNvPr id="17" name="Google Shape;17;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3"/>
          <p:cNvSpPr/>
          <p:nvPr/>
        </p:nvSpPr>
        <p:spPr>
          <a:xfrm>
            <a:off x="-28000"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
          <p:cNvSpPr/>
          <p:nvPr/>
        </p:nvSpPr>
        <p:spPr>
          <a:xfrm>
            <a:off x="1147427"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
          <p:cNvSpPr/>
          <p:nvPr/>
        </p:nvSpPr>
        <p:spPr>
          <a:xfrm>
            <a:off x="382867"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
          <p:cNvSpPr/>
          <p:nvPr/>
        </p:nvSpPr>
        <p:spPr>
          <a:xfrm>
            <a:off x="8283351"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
          <p:cNvSpPr/>
          <p:nvPr/>
        </p:nvSpPr>
        <p:spPr>
          <a:xfrm>
            <a:off x="-12286"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p:nvPr/>
        </p:nvSpPr>
        <p:spPr>
          <a:xfrm>
            <a:off x="3535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
          <p:cNvSpPr/>
          <p:nvPr/>
        </p:nvSpPr>
        <p:spPr>
          <a:xfrm>
            <a:off x="8941312"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
          <p:cNvSpPr/>
          <p:nvPr/>
        </p:nvSpPr>
        <p:spPr>
          <a:xfrm>
            <a:off x="8583305" y="1932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
          <p:cNvSpPr/>
          <p:nvPr/>
        </p:nvSpPr>
        <p:spPr>
          <a:xfrm>
            <a:off x="5596732" y="504360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3"/>
          <p:cNvGrpSpPr/>
          <p:nvPr/>
        </p:nvGrpSpPr>
        <p:grpSpPr>
          <a:xfrm rot="-1984678">
            <a:off x="858576" y="110750"/>
            <a:ext cx="457956" cy="130588"/>
            <a:chOff x="3827225" y="3139400"/>
            <a:chExt cx="298975" cy="88200"/>
          </a:xfrm>
        </p:grpSpPr>
        <p:sp>
          <p:nvSpPr>
            <p:cNvPr id="31" name="Google Shape;31;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 name="Google Shape;33;p3"/>
          <p:cNvGrpSpPr/>
          <p:nvPr/>
        </p:nvGrpSpPr>
        <p:grpSpPr>
          <a:xfrm>
            <a:off x="-57152" y="3993504"/>
            <a:ext cx="406380" cy="398287"/>
            <a:chOff x="7972900" y="1017250"/>
            <a:chExt cx="754791" cy="739760"/>
          </a:xfrm>
        </p:grpSpPr>
        <p:sp>
          <p:nvSpPr>
            <p:cNvPr id="34" name="Google Shape;34;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3"/>
          <p:cNvSpPr/>
          <p:nvPr/>
        </p:nvSpPr>
        <p:spPr>
          <a:xfrm rot="5400000">
            <a:off x="8154970" y="175975"/>
            <a:ext cx="291271" cy="23365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 name="Google Shape;39;p3"/>
          <p:cNvGrpSpPr/>
          <p:nvPr/>
        </p:nvGrpSpPr>
        <p:grpSpPr>
          <a:xfrm>
            <a:off x="7709962" y="4915518"/>
            <a:ext cx="248024" cy="243085"/>
            <a:chOff x="7972900" y="1017250"/>
            <a:chExt cx="754791" cy="739760"/>
          </a:xfrm>
        </p:grpSpPr>
        <p:sp>
          <p:nvSpPr>
            <p:cNvPr id="40" name="Google Shape;40;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 name="Google Shape;44;p3"/>
          <p:cNvGrpSpPr/>
          <p:nvPr/>
        </p:nvGrpSpPr>
        <p:grpSpPr>
          <a:xfrm rot="-1984659">
            <a:off x="528966" y="4981126"/>
            <a:ext cx="392553" cy="111935"/>
            <a:chOff x="3827225" y="3139400"/>
            <a:chExt cx="298975" cy="88200"/>
          </a:xfrm>
        </p:grpSpPr>
        <p:sp>
          <p:nvSpPr>
            <p:cNvPr id="45" name="Google Shape;45;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3"/>
          <p:cNvSpPr/>
          <p:nvPr/>
        </p:nvSpPr>
        <p:spPr>
          <a:xfrm rot="4276707">
            <a:off x="7124838" y="49783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
          <p:cNvSpPr/>
          <p:nvPr/>
        </p:nvSpPr>
        <p:spPr>
          <a:xfrm rot="5400000">
            <a:off x="2848030" y="49015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 name="Google Shape;49;p3"/>
          <p:cNvGrpSpPr/>
          <p:nvPr/>
        </p:nvGrpSpPr>
        <p:grpSpPr>
          <a:xfrm rot="-1984659">
            <a:off x="6572202" y="4945722"/>
            <a:ext cx="392553" cy="111935"/>
            <a:chOff x="3827225" y="3139400"/>
            <a:chExt cx="298975" cy="88200"/>
          </a:xfrm>
        </p:grpSpPr>
        <p:sp>
          <p:nvSpPr>
            <p:cNvPr id="50" name="Google Shape;50;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 name="Google Shape;52;p3"/>
          <p:cNvGrpSpPr/>
          <p:nvPr/>
        </p:nvGrpSpPr>
        <p:grpSpPr>
          <a:xfrm>
            <a:off x="2483740" y="4986604"/>
            <a:ext cx="187566" cy="183830"/>
            <a:chOff x="7972900" y="1017250"/>
            <a:chExt cx="754791" cy="739760"/>
          </a:xfrm>
        </p:grpSpPr>
        <p:sp>
          <p:nvSpPr>
            <p:cNvPr id="53" name="Google Shape;53;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p3"/>
          <p:cNvSpPr/>
          <p:nvPr/>
        </p:nvSpPr>
        <p:spPr>
          <a:xfrm>
            <a:off x="6077611" y="502641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3"/>
          <p:cNvGrpSpPr/>
          <p:nvPr/>
        </p:nvGrpSpPr>
        <p:grpSpPr>
          <a:xfrm rot="3704533">
            <a:off x="3279878" y="133095"/>
            <a:ext cx="299645" cy="85878"/>
            <a:chOff x="3827225" y="3139400"/>
            <a:chExt cx="298975" cy="88200"/>
          </a:xfrm>
        </p:grpSpPr>
        <p:sp>
          <p:nvSpPr>
            <p:cNvPr id="59" name="Google Shape;59;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 name="Google Shape;61;p3"/>
          <p:cNvGrpSpPr/>
          <p:nvPr/>
        </p:nvGrpSpPr>
        <p:grpSpPr>
          <a:xfrm>
            <a:off x="1417299" y="4899080"/>
            <a:ext cx="403224" cy="410256"/>
            <a:chOff x="1634175" y="4169925"/>
            <a:chExt cx="308275" cy="313675"/>
          </a:xfrm>
        </p:grpSpPr>
        <p:sp>
          <p:nvSpPr>
            <p:cNvPr id="62" name="Google Shape;62;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 name="Google Shape;73;p3"/>
          <p:cNvGrpSpPr/>
          <p:nvPr/>
        </p:nvGrpSpPr>
        <p:grpSpPr>
          <a:xfrm rot="4880212">
            <a:off x="7469069" y="-106834"/>
            <a:ext cx="562827" cy="572686"/>
            <a:chOff x="1634175" y="4169925"/>
            <a:chExt cx="308275" cy="313675"/>
          </a:xfrm>
        </p:grpSpPr>
        <p:sp>
          <p:nvSpPr>
            <p:cNvPr id="74" name="Google Shape;74;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3"/>
          <p:cNvSpPr/>
          <p:nvPr/>
        </p:nvSpPr>
        <p:spPr>
          <a:xfrm rot="5400000">
            <a:off x="-111708"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 name="Google Shape;86;p3"/>
          <p:cNvGrpSpPr/>
          <p:nvPr/>
        </p:nvGrpSpPr>
        <p:grpSpPr>
          <a:xfrm rot="-1984659">
            <a:off x="-129298" y="1689510"/>
            <a:ext cx="392553" cy="111935"/>
            <a:chOff x="3827225" y="3139400"/>
            <a:chExt cx="298975" cy="88200"/>
          </a:xfrm>
        </p:grpSpPr>
        <p:sp>
          <p:nvSpPr>
            <p:cNvPr id="87" name="Google Shape;87;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 name="Google Shape;89;p3"/>
          <p:cNvGrpSpPr/>
          <p:nvPr/>
        </p:nvGrpSpPr>
        <p:grpSpPr>
          <a:xfrm>
            <a:off x="-95204" y="1943536"/>
            <a:ext cx="482481" cy="490933"/>
            <a:chOff x="1634175" y="4169925"/>
            <a:chExt cx="308275" cy="313675"/>
          </a:xfrm>
        </p:grpSpPr>
        <p:sp>
          <p:nvSpPr>
            <p:cNvPr id="90" name="Google Shape;90;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 name="Google Shape;101;p3"/>
          <p:cNvSpPr/>
          <p:nvPr/>
        </p:nvSpPr>
        <p:spPr>
          <a:xfrm rot="5400000">
            <a:off x="4392192" y="3169"/>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
          <p:cNvSpPr/>
          <p:nvPr/>
        </p:nvSpPr>
        <p:spPr>
          <a:xfrm>
            <a:off x="4863227" y="159112"/>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p:nvPr/>
        </p:nvSpPr>
        <p:spPr>
          <a:xfrm>
            <a:off x="3010964" y="1990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
          <p:cNvSpPr/>
          <p:nvPr/>
        </p:nvSpPr>
        <p:spPr>
          <a:xfrm>
            <a:off x="1460263" y="1239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p:nvPr/>
        </p:nvSpPr>
        <p:spPr>
          <a:xfrm>
            <a:off x="5813963" y="2001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
          <p:cNvSpPr/>
          <p:nvPr/>
        </p:nvSpPr>
        <p:spPr>
          <a:xfrm>
            <a:off x="1759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
          <p:cNvSpPr/>
          <p:nvPr/>
        </p:nvSpPr>
        <p:spPr>
          <a:xfrm>
            <a:off x="18847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 name="Google Shape;108;p3"/>
          <p:cNvGrpSpPr/>
          <p:nvPr/>
        </p:nvGrpSpPr>
        <p:grpSpPr>
          <a:xfrm>
            <a:off x="1756609" y="-145627"/>
            <a:ext cx="482481" cy="490933"/>
            <a:chOff x="1634175" y="4169925"/>
            <a:chExt cx="308275" cy="313675"/>
          </a:xfrm>
        </p:grpSpPr>
        <p:sp>
          <p:nvSpPr>
            <p:cNvPr id="109" name="Google Shape;109;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 name="Google Shape;120;p3"/>
          <p:cNvGrpSpPr/>
          <p:nvPr/>
        </p:nvGrpSpPr>
        <p:grpSpPr>
          <a:xfrm>
            <a:off x="8745246" y="3824673"/>
            <a:ext cx="482481" cy="490933"/>
            <a:chOff x="1634175" y="4169925"/>
            <a:chExt cx="308275" cy="313675"/>
          </a:xfrm>
        </p:grpSpPr>
        <p:sp>
          <p:nvSpPr>
            <p:cNvPr id="121" name="Google Shape;121;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2" name="Google Shape;132;p3"/>
          <p:cNvSpPr/>
          <p:nvPr/>
        </p:nvSpPr>
        <p:spPr>
          <a:xfrm rot="10660333">
            <a:off x="8899794" y="2150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 name="Google Shape;133;p3"/>
          <p:cNvGrpSpPr/>
          <p:nvPr/>
        </p:nvGrpSpPr>
        <p:grpSpPr>
          <a:xfrm>
            <a:off x="8995374" y="2554868"/>
            <a:ext cx="248024" cy="243085"/>
            <a:chOff x="7972900" y="1017250"/>
            <a:chExt cx="754791" cy="739760"/>
          </a:xfrm>
        </p:grpSpPr>
        <p:sp>
          <p:nvSpPr>
            <p:cNvPr id="134" name="Google Shape;134;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 name="Google Shape;138;p3"/>
          <p:cNvGrpSpPr/>
          <p:nvPr/>
        </p:nvGrpSpPr>
        <p:grpSpPr>
          <a:xfrm rot="941187">
            <a:off x="8873832" y="1728157"/>
            <a:ext cx="392555" cy="111937"/>
            <a:chOff x="3827225" y="3139400"/>
            <a:chExt cx="298975" cy="88200"/>
          </a:xfrm>
        </p:grpSpPr>
        <p:sp>
          <p:nvSpPr>
            <p:cNvPr id="139" name="Google Shape;139;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1" name="Google Shape;141;p3"/>
          <p:cNvSpPr/>
          <p:nvPr/>
        </p:nvSpPr>
        <p:spPr>
          <a:xfrm>
            <a:off x="8941303" y="29477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 name="Google Shape;142;p3"/>
          <p:cNvGrpSpPr/>
          <p:nvPr/>
        </p:nvGrpSpPr>
        <p:grpSpPr>
          <a:xfrm rot="3704533">
            <a:off x="1936265" y="4994120"/>
            <a:ext cx="299645" cy="85878"/>
            <a:chOff x="3827225" y="3139400"/>
            <a:chExt cx="298975" cy="88200"/>
          </a:xfrm>
        </p:grpSpPr>
        <p:sp>
          <p:nvSpPr>
            <p:cNvPr id="143" name="Google Shape;143;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 name="Google Shape;145;p3"/>
          <p:cNvGrpSpPr/>
          <p:nvPr/>
        </p:nvGrpSpPr>
        <p:grpSpPr>
          <a:xfrm rot="4880212">
            <a:off x="3318507" y="4715341"/>
            <a:ext cx="562827" cy="572686"/>
            <a:chOff x="1634175" y="4169925"/>
            <a:chExt cx="308275" cy="313675"/>
          </a:xfrm>
        </p:grpSpPr>
        <p:sp>
          <p:nvSpPr>
            <p:cNvPr id="146" name="Google Shape;146;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3"/>
          <p:cNvGrpSpPr/>
          <p:nvPr/>
        </p:nvGrpSpPr>
        <p:grpSpPr>
          <a:xfrm rot="-6937582">
            <a:off x="4120977" y="5000703"/>
            <a:ext cx="392572" cy="111932"/>
            <a:chOff x="3827225" y="3139400"/>
            <a:chExt cx="298975" cy="88200"/>
          </a:xfrm>
        </p:grpSpPr>
        <p:sp>
          <p:nvSpPr>
            <p:cNvPr id="158" name="Google Shape;158;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0" name="Google Shape;160;p3"/>
          <p:cNvSpPr/>
          <p:nvPr/>
        </p:nvSpPr>
        <p:spPr>
          <a:xfrm rot="10163395">
            <a:off x="5846281"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 name="Google Shape;161;p3"/>
          <p:cNvGrpSpPr/>
          <p:nvPr/>
        </p:nvGrpSpPr>
        <p:grpSpPr>
          <a:xfrm>
            <a:off x="4899387" y="4915556"/>
            <a:ext cx="248024" cy="243085"/>
            <a:chOff x="7972900" y="1017250"/>
            <a:chExt cx="754791" cy="739760"/>
          </a:xfrm>
        </p:grpSpPr>
        <p:sp>
          <p:nvSpPr>
            <p:cNvPr id="162" name="Google Shape;162;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 name="Google Shape;166;p3"/>
          <p:cNvSpPr/>
          <p:nvPr/>
        </p:nvSpPr>
        <p:spPr>
          <a:xfrm>
            <a:off x="4526814" y="48862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
          <p:cNvSpPr/>
          <p:nvPr/>
        </p:nvSpPr>
        <p:spPr>
          <a:xfrm>
            <a:off x="5273613" y="48690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
          <p:cNvSpPr/>
          <p:nvPr/>
        </p:nvSpPr>
        <p:spPr>
          <a:xfrm>
            <a:off x="38767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
          <p:cNvSpPr/>
          <p:nvPr/>
        </p:nvSpPr>
        <p:spPr>
          <a:xfrm>
            <a:off x="2809912" y="5052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
          <p:cNvSpPr/>
          <p:nvPr/>
        </p:nvSpPr>
        <p:spPr>
          <a:xfrm>
            <a:off x="2276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
          <p:cNvSpPr/>
          <p:nvPr/>
        </p:nvSpPr>
        <p:spPr>
          <a:xfrm>
            <a:off x="73819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
          <p:cNvSpPr/>
          <p:nvPr/>
        </p:nvSpPr>
        <p:spPr>
          <a:xfrm>
            <a:off x="6467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
          <p:cNvSpPr/>
          <p:nvPr/>
        </p:nvSpPr>
        <p:spPr>
          <a:xfrm>
            <a:off x="73819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
          <p:cNvSpPr/>
          <p:nvPr/>
        </p:nvSpPr>
        <p:spPr>
          <a:xfrm>
            <a:off x="37243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
          <p:cNvSpPr/>
          <p:nvPr/>
        </p:nvSpPr>
        <p:spPr>
          <a:xfrm>
            <a:off x="-9488"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
          <p:cNvSpPr/>
          <p:nvPr/>
        </p:nvSpPr>
        <p:spPr>
          <a:xfrm>
            <a:off x="1133512" y="328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
          <p:cNvSpPr/>
          <p:nvPr/>
        </p:nvSpPr>
        <p:spPr>
          <a:xfrm>
            <a:off x="2191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
          <p:cNvSpPr/>
          <p:nvPr/>
        </p:nvSpPr>
        <p:spPr>
          <a:xfrm>
            <a:off x="8982112" y="101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 name="Google Shape;179;p3"/>
          <p:cNvGrpSpPr/>
          <p:nvPr/>
        </p:nvGrpSpPr>
        <p:grpSpPr>
          <a:xfrm rot="-1984678">
            <a:off x="6192576" y="-41650"/>
            <a:ext cx="457956" cy="130588"/>
            <a:chOff x="3827225" y="3139400"/>
            <a:chExt cx="298975" cy="88200"/>
          </a:xfrm>
        </p:grpSpPr>
        <p:sp>
          <p:nvSpPr>
            <p:cNvPr id="180" name="Google Shape;180;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2" name="Google Shape;182;p3"/>
          <p:cNvSpPr/>
          <p:nvPr/>
        </p:nvSpPr>
        <p:spPr>
          <a:xfrm rot="9651179">
            <a:off x="6678200" y="3171"/>
            <a:ext cx="249667" cy="200289"/>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
          <p:cNvSpPr/>
          <p:nvPr/>
        </p:nvSpPr>
        <p:spPr>
          <a:xfrm>
            <a:off x="7135505" y="1170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4" name="Google Shape;184;p3"/>
          <p:cNvGrpSpPr/>
          <p:nvPr/>
        </p:nvGrpSpPr>
        <p:grpSpPr>
          <a:xfrm rot="3704533">
            <a:off x="4956278" y="56895"/>
            <a:ext cx="299645" cy="85878"/>
            <a:chOff x="3827225" y="3139400"/>
            <a:chExt cx="298975" cy="88200"/>
          </a:xfrm>
        </p:grpSpPr>
        <p:sp>
          <p:nvSpPr>
            <p:cNvPr id="185" name="Google Shape;185;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 name="Google Shape;187;p3"/>
          <p:cNvSpPr/>
          <p:nvPr/>
        </p:nvSpPr>
        <p:spPr>
          <a:xfrm rot="5400000">
            <a:off x="2639592" y="-73031"/>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8" name="Google Shape;188;p3"/>
          <p:cNvGrpSpPr/>
          <p:nvPr/>
        </p:nvGrpSpPr>
        <p:grpSpPr>
          <a:xfrm rot="-4995319">
            <a:off x="3666515" y="-176256"/>
            <a:ext cx="399763" cy="406750"/>
            <a:chOff x="1634175" y="4169925"/>
            <a:chExt cx="308275" cy="313675"/>
          </a:xfrm>
        </p:grpSpPr>
        <p:sp>
          <p:nvSpPr>
            <p:cNvPr id="189" name="Google Shape;189;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 name="Google Shape;200;p3"/>
          <p:cNvSpPr/>
          <p:nvPr/>
        </p:nvSpPr>
        <p:spPr>
          <a:xfrm>
            <a:off x="4181512" y="9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1" name="Google Shape;201;p3"/>
          <p:cNvGrpSpPr/>
          <p:nvPr/>
        </p:nvGrpSpPr>
        <p:grpSpPr>
          <a:xfrm>
            <a:off x="2331340" y="33604"/>
            <a:ext cx="187566" cy="183830"/>
            <a:chOff x="7972900" y="1017250"/>
            <a:chExt cx="754791" cy="739760"/>
          </a:xfrm>
        </p:grpSpPr>
        <p:sp>
          <p:nvSpPr>
            <p:cNvPr id="202" name="Google Shape;202;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6" name="Google Shape;206;p3"/>
          <p:cNvSpPr/>
          <p:nvPr/>
        </p:nvSpPr>
        <p:spPr>
          <a:xfrm>
            <a:off x="555925" y="-191748"/>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
          <p:cNvSpPr/>
          <p:nvPr/>
        </p:nvSpPr>
        <p:spPr>
          <a:xfrm>
            <a:off x="1429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
          <p:cNvSpPr/>
          <p:nvPr/>
        </p:nvSpPr>
        <p:spPr>
          <a:xfrm>
            <a:off x="21911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9" name="Google Shape;209;p3"/>
          <p:cNvGrpSpPr/>
          <p:nvPr/>
        </p:nvGrpSpPr>
        <p:grpSpPr>
          <a:xfrm rot="2923779">
            <a:off x="-36417" y="3564617"/>
            <a:ext cx="299649" cy="85879"/>
            <a:chOff x="3827225" y="3139400"/>
            <a:chExt cx="298975" cy="88200"/>
          </a:xfrm>
        </p:grpSpPr>
        <p:sp>
          <p:nvSpPr>
            <p:cNvPr id="210" name="Google Shape;210;p3"/>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2" name="Google Shape;212;p3"/>
          <p:cNvGrpSpPr/>
          <p:nvPr/>
        </p:nvGrpSpPr>
        <p:grpSpPr>
          <a:xfrm>
            <a:off x="228277" y="2514216"/>
            <a:ext cx="187566" cy="183830"/>
            <a:chOff x="7972900" y="1017250"/>
            <a:chExt cx="754791" cy="739760"/>
          </a:xfrm>
        </p:grpSpPr>
        <p:sp>
          <p:nvSpPr>
            <p:cNvPr id="213" name="Google Shape;213;p3"/>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7" name="Google Shape;217;p3"/>
          <p:cNvSpPr/>
          <p:nvPr/>
        </p:nvSpPr>
        <p:spPr>
          <a:xfrm rot="5400000">
            <a:off x="44817" y="29438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8" name="Google Shape;218;p3"/>
          <p:cNvGrpSpPr/>
          <p:nvPr/>
        </p:nvGrpSpPr>
        <p:grpSpPr>
          <a:xfrm rot="-4980949">
            <a:off x="8848603" y="1190894"/>
            <a:ext cx="354682" cy="371949"/>
            <a:chOff x="1634175" y="4169925"/>
            <a:chExt cx="308275" cy="313675"/>
          </a:xfrm>
        </p:grpSpPr>
        <p:sp>
          <p:nvSpPr>
            <p:cNvPr id="219" name="Google Shape;219;p3"/>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0" name="Google Shape;230;p3"/>
          <p:cNvSpPr/>
          <p:nvPr/>
        </p:nvSpPr>
        <p:spPr>
          <a:xfrm rot="10660333">
            <a:off x="8975994" y="626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
          <p:cNvSpPr/>
          <p:nvPr/>
        </p:nvSpPr>
        <p:spPr>
          <a:xfrm rot="4276707">
            <a:off x="8801238" y="44449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
          <p:cNvSpPr/>
          <p:nvPr/>
        </p:nvSpPr>
        <p:spPr>
          <a:xfrm>
            <a:off x="8905912" y="2004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3" name="Google Shape;233;p3"/>
          <p:cNvGrpSpPr/>
          <p:nvPr/>
        </p:nvGrpSpPr>
        <p:grpSpPr>
          <a:xfrm>
            <a:off x="8075959" y="4297197"/>
            <a:ext cx="995211" cy="1086740"/>
            <a:chOff x="8232500" y="3951225"/>
            <a:chExt cx="1138425" cy="1243125"/>
          </a:xfrm>
        </p:grpSpPr>
        <p:sp>
          <p:nvSpPr>
            <p:cNvPr id="234" name="Google Shape;234;p3"/>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7" name="Google Shape;237;p3"/>
          <p:cNvGrpSpPr/>
          <p:nvPr/>
        </p:nvGrpSpPr>
        <p:grpSpPr>
          <a:xfrm flipH="1">
            <a:off x="-430616" y="2704997"/>
            <a:ext cx="995211" cy="1086740"/>
            <a:chOff x="8232500" y="3951225"/>
            <a:chExt cx="1138425" cy="1243125"/>
          </a:xfrm>
        </p:grpSpPr>
        <p:sp>
          <p:nvSpPr>
            <p:cNvPr id="238" name="Google Shape;238;p3"/>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1" name="Google Shape;241;p3"/>
          <p:cNvGrpSpPr/>
          <p:nvPr/>
        </p:nvGrpSpPr>
        <p:grpSpPr>
          <a:xfrm rot="8307516" flipH="1">
            <a:off x="5498378" y="-424066"/>
            <a:ext cx="870006" cy="950019"/>
            <a:chOff x="8232500" y="3951225"/>
            <a:chExt cx="1138425" cy="1243125"/>
          </a:xfrm>
        </p:grpSpPr>
        <p:sp>
          <p:nvSpPr>
            <p:cNvPr id="242" name="Google Shape;242;p3"/>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 name="Google Shape;245;p3"/>
          <p:cNvGrpSpPr/>
          <p:nvPr/>
        </p:nvGrpSpPr>
        <p:grpSpPr>
          <a:xfrm>
            <a:off x="-251312" y="28425"/>
            <a:ext cx="924800" cy="948300"/>
            <a:chOff x="2100225" y="3794250"/>
            <a:chExt cx="924800" cy="948300"/>
          </a:xfrm>
        </p:grpSpPr>
        <p:sp>
          <p:nvSpPr>
            <p:cNvPr id="246" name="Google Shape;246;p3"/>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3" name="Google Shape;253;p3"/>
          <p:cNvGrpSpPr/>
          <p:nvPr/>
        </p:nvGrpSpPr>
        <p:grpSpPr>
          <a:xfrm flipH="1">
            <a:off x="8679596" y="3173209"/>
            <a:ext cx="553215" cy="567273"/>
            <a:chOff x="2100225" y="3794250"/>
            <a:chExt cx="924800" cy="948300"/>
          </a:xfrm>
        </p:grpSpPr>
        <p:sp>
          <p:nvSpPr>
            <p:cNvPr id="254" name="Google Shape;254;p3"/>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385"/>
        <p:cNvGrpSpPr/>
        <p:nvPr/>
      </p:nvGrpSpPr>
      <p:grpSpPr>
        <a:xfrm>
          <a:off x="0" y="0"/>
          <a:ext cx="0" cy="0"/>
          <a:chOff x="0" y="0"/>
          <a:chExt cx="0" cy="0"/>
        </a:xfrm>
      </p:grpSpPr>
      <p:sp>
        <p:nvSpPr>
          <p:cNvPr id="1386" name="Google Shape;1386;p14"/>
          <p:cNvSpPr txBox="1">
            <a:spLocks noGrp="1"/>
          </p:cNvSpPr>
          <p:nvPr>
            <p:ph type="title" hasCustomPrompt="1"/>
          </p:nvPr>
        </p:nvSpPr>
        <p:spPr>
          <a:xfrm>
            <a:off x="1053900" y="1258525"/>
            <a:ext cx="70362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4"/>
              </a:buClr>
              <a:buSzPts val="10000"/>
              <a:buNone/>
              <a:defRPr sz="10000">
                <a:solidFill>
                  <a:schemeClr val="accent4"/>
                </a:solidFill>
              </a:defRPr>
            </a:lvl1pPr>
            <a:lvl2pPr lvl="1" algn="ctr">
              <a:lnSpc>
                <a:spcPct val="100000"/>
              </a:lnSpc>
              <a:spcBef>
                <a:spcPts val="0"/>
              </a:spcBef>
              <a:spcAft>
                <a:spcPts val="0"/>
              </a:spcAft>
              <a:buClr>
                <a:schemeClr val="accent2"/>
              </a:buClr>
              <a:buSzPts val="10000"/>
              <a:buNone/>
              <a:defRPr sz="10000">
                <a:solidFill>
                  <a:schemeClr val="accent2"/>
                </a:solidFill>
              </a:defRPr>
            </a:lvl2pPr>
            <a:lvl3pPr lvl="2" algn="ctr">
              <a:lnSpc>
                <a:spcPct val="100000"/>
              </a:lnSpc>
              <a:spcBef>
                <a:spcPts val="0"/>
              </a:spcBef>
              <a:spcAft>
                <a:spcPts val="0"/>
              </a:spcAft>
              <a:buClr>
                <a:schemeClr val="accent2"/>
              </a:buClr>
              <a:buSzPts val="10000"/>
              <a:buNone/>
              <a:defRPr sz="10000">
                <a:solidFill>
                  <a:schemeClr val="accent2"/>
                </a:solidFill>
              </a:defRPr>
            </a:lvl3pPr>
            <a:lvl4pPr lvl="3" algn="ctr">
              <a:lnSpc>
                <a:spcPct val="100000"/>
              </a:lnSpc>
              <a:spcBef>
                <a:spcPts val="0"/>
              </a:spcBef>
              <a:spcAft>
                <a:spcPts val="0"/>
              </a:spcAft>
              <a:buClr>
                <a:schemeClr val="accent2"/>
              </a:buClr>
              <a:buSzPts val="10000"/>
              <a:buNone/>
              <a:defRPr sz="10000">
                <a:solidFill>
                  <a:schemeClr val="accent2"/>
                </a:solidFill>
              </a:defRPr>
            </a:lvl4pPr>
            <a:lvl5pPr lvl="4" algn="ctr">
              <a:lnSpc>
                <a:spcPct val="100000"/>
              </a:lnSpc>
              <a:spcBef>
                <a:spcPts val="0"/>
              </a:spcBef>
              <a:spcAft>
                <a:spcPts val="0"/>
              </a:spcAft>
              <a:buClr>
                <a:schemeClr val="accent2"/>
              </a:buClr>
              <a:buSzPts val="10000"/>
              <a:buNone/>
              <a:defRPr sz="10000">
                <a:solidFill>
                  <a:schemeClr val="accent2"/>
                </a:solidFill>
              </a:defRPr>
            </a:lvl5pPr>
            <a:lvl6pPr lvl="5" algn="ctr">
              <a:lnSpc>
                <a:spcPct val="100000"/>
              </a:lnSpc>
              <a:spcBef>
                <a:spcPts val="0"/>
              </a:spcBef>
              <a:spcAft>
                <a:spcPts val="0"/>
              </a:spcAft>
              <a:buClr>
                <a:schemeClr val="accent2"/>
              </a:buClr>
              <a:buSzPts val="10000"/>
              <a:buNone/>
              <a:defRPr sz="10000">
                <a:solidFill>
                  <a:schemeClr val="accent2"/>
                </a:solidFill>
              </a:defRPr>
            </a:lvl6pPr>
            <a:lvl7pPr lvl="6" algn="ctr">
              <a:lnSpc>
                <a:spcPct val="100000"/>
              </a:lnSpc>
              <a:spcBef>
                <a:spcPts val="0"/>
              </a:spcBef>
              <a:spcAft>
                <a:spcPts val="0"/>
              </a:spcAft>
              <a:buClr>
                <a:schemeClr val="accent2"/>
              </a:buClr>
              <a:buSzPts val="10000"/>
              <a:buNone/>
              <a:defRPr sz="10000">
                <a:solidFill>
                  <a:schemeClr val="accent2"/>
                </a:solidFill>
              </a:defRPr>
            </a:lvl7pPr>
            <a:lvl8pPr lvl="7" algn="ctr">
              <a:lnSpc>
                <a:spcPct val="100000"/>
              </a:lnSpc>
              <a:spcBef>
                <a:spcPts val="0"/>
              </a:spcBef>
              <a:spcAft>
                <a:spcPts val="0"/>
              </a:spcAft>
              <a:buClr>
                <a:schemeClr val="accent2"/>
              </a:buClr>
              <a:buSzPts val="10000"/>
              <a:buNone/>
              <a:defRPr sz="10000">
                <a:solidFill>
                  <a:schemeClr val="accent2"/>
                </a:solidFill>
              </a:defRPr>
            </a:lvl8pPr>
            <a:lvl9pPr lvl="8" algn="ctr">
              <a:lnSpc>
                <a:spcPct val="100000"/>
              </a:lnSpc>
              <a:spcBef>
                <a:spcPts val="0"/>
              </a:spcBef>
              <a:spcAft>
                <a:spcPts val="0"/>
              </a:spcAft>
              <a:buClr>
                <a:schemeClr val="accent2"/>
              </a:buClr>
              <a:buSzPts val="10000"/>
              <a:buNone/>
              <a:defRPr sz="10000">
                <a:solidFill>
                  <a:schemeClr val="accent2"/>
                </a:solidFill>
              </a:defRPr>
            </a:lvl9pPr>
          </a:lstStyle>
          <a:p>
            <a:r>
              <a:t>xx%</a:t>
            </a:r>
          </a:p>
        </p:txBody>
      </p:sp>
      <p:sp>
        <p:nvSpPr>
          <p:cNvPr id="1387" name="Google Shape;1387;p14"/>
          <p:cNvSpPr txBox="1">
            <a:spLocks noGrp="1"/>
          </p:cNvSpPr>
          <p:nvPr>
            <p:ph type="body" idx="1"/>
          </p:nvPr>
        </p:nvSpPr>
        <p:spPr>
          <a:xfrm>
            <a:off x="1053900" y="3076025"/>
            <a:ext cx="7036200" cy="7521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accent3"/>
              </a:buClr>
              <a:buSzPts val="1400"/>
              <a:buChar char="●"/>
              <a:defRPr>
                <a:solidFill>
                  <a:schemeClr val="accent3"/>
                </a:solidFill>
              </a:defRPr>
            </a:lvl1pPr>
            <a:lvl2pPr marL="914400" lvl="1" indent="-317500" algn="ctr">
              <a:lnSpc>
                <a:spcPct val="115000"/>
              </a:lnSpc>
              <a:spcBef>
                <a:spcPts val="1600"/>
              </a:spcBef>
              <a:spcAft>
                <a:spcPts val="0"/>
              </a:spcAft>
              <a:buClr>
                <a:schemeClr val="accent3"/>
              </a:buClr>
              <a:buSzPts val="1400"/>
              <a:buChar char="○"/>
              <a:defRPr>
                <a:solidFill>
                  <a:schemeClr val="accent3"/>
                </a:solidFill>
              </a:defRPr>
            </a:lvl2pPr>
            <a:lvl3pPr marL="1371600" lvl="2" indent="-317500" algn="ctr">
              <a:lnSpc>
                <a:spcPct val="115000"/>
              </a:lnSpc>
              <a:spcBef>
                <a:spcPts val="1600"/>
              </a:spcBef>
              <a:spcAft>
                <a:spcPts val="0"/>
              </a:spcAft>
              <a:buClr>
                <a:schemeClr val="accent3"/>
              </a:buClr>
              <a:buSzPts val="1400"/>
              <a:buChar char="■"/>
              <a:defRPr>
                <a:solidFill>
                  <a:schemeClr val="accent3"/>
                </a:solidFill>
              </a:defRPr>
            </a:lvl3pPr>
            <a:lvl4pPr marL="1828800" lvl="3" indent="-317500" algn="ctr">
              <a:lnSpc>
                <a:spcPct val="115000"/>
              </a:lnSpc>
              <a:spcBef>
                <a:spcPts val="1600"/>
              </a:spcBef>
              <a:spcAft>
                <a:spcPts val="0"/>
              </a:spcAft>
              <a:buClr>
                <a:schemeClr val="accent3"/>
              </a:buClr>
              <a:buSzPts val="1400"/>
              <a:buChar char="●"/>
              <a:defRPr>
                <a:solidFill>
                  <a:schemeClr val="accent3"/>
                </a:solidFill>
              </a:defRPr>
            </a:lvl4pPr>
            <a:lvl5pPr marL="2286000" lvl="4" indent="-317500" algn="ctr">
              <a:lnSpc>
                <a:spcPct val="115000"/>
              </a:lnSpc>
              <a:spcBef>
                <a:spcPts val="1600"/>
              </a:spcBef>
              <a:spcAft>
                <a:spcPts val="0"/>
              </a:spcAft>
              <a:buClr>
                <a:schemeClr val="accent3"/>
              </a:buClr>
              <a:buSzPts val="1400"/>
              <a:buChar char="○"/>
              <a:defRPr>
                <a:solidFill>
                  <a:schemeClr val="accent3"/>
                </a:solidFill>
              </a:defRPr>
            </a:lvl5pPr>
            <a:lvl6pPr marL="2743200" lvl="5" indent="-317500" algn="ctr">
              <a:lnSpc>
                <a:spcPct val="115000"/>
              </a:lnSpc>
              <a:spcBef>
                <a:spcPts val="1600"/>
              </a:spcBef>
              <a:spcAft>
                <a:spcPts val="0"/>
              </a:spcAft>
              <a:buClr>
                <a:schemeClr val="accent3"/>
              </a:buClr>
              <a:buSzPts val="1400"/>
              <a:buChar char="■"/>
              <a:defRPr>
                <a:solidFill>
                  <a:schemeClr val="accent3"/>
                </a:solidFill>
              </a:defRPr>
            </a:lvl6pPr>
            <a:lvl7pPr marL="3200400" lvl="6" indent="-317500" algn="ctr">
              <a:lnSpc>
                <a:spcPct val="115000"/>
              </a:lnSpc>
              <a:spcBef>
                <a:spcPts val="1600"/>
              </a:spcBef>
              <a:spcAft>
                <a:spcPts val="0"/>
              </a:spcAft>
              <a:buClr>
                <a:schemeClr val="accent3"/>
              </a:buClr>
              <a:buSzPts val="1400"/>
              <a:buChar char="●"/>
              <a:defRPr>
                <a:solidFill>
                  <a:schemeClr val="accent3"/>
                </a:solidFill>
              </a:defRPr>
            </a:lvl7pPr>
            <a:lvl8pPr marL="3657600" lvl="7" indent="-317500" algn="ctr">
              <a:lnSpc>
                <a:spcPct val="115000"/>
              </a:lnSpc>
              <a:spcBef>
                <a:spcPts val="1600"/>
              </a:spcBef>
              <a:spcAft>
                <a:spcPts val="0"/>
              </a:spcAft>
              <a:buClr>
                <a:schemeClr val="accent3"/>
              </a:buClr>
              <a:buSzPts val="1400"/>
              <a:buChar char="○"/>
              <a:defRPr>
                <a:solidFill>
                  <a:schemeClr val="accent3"/>
                </a:solidFill>
              </a:defRPr>
            </a:lvl8pPr>
            <a:lvl9pPr marL="4114800" lvl="8" indent="-317500" algn="ctr">
              <a:lnSpc>
                <a:spcPct val="115000"/>
              </a:lnSpc>
              <a:spcBef>
                <a:spcPts val="1600"/>
              </a:spcBef>
              <a:spcAft>
                <a:spcPts val="1600"/>
              </a:spcAft>
              <a:buClr>
                <a:schemeClr val="accent3"/>
              </a:buClr>
              <a:buSzPts val="1400"/>
              <a:buChar char="■"/>
              <a:defRPr>
                <a:solidFill>
                  <a:schemeClr val="accent3"/>
                </a:solidFill>
              </a:defRPr>
            </a:lvl9pPr>
          </a:lstStyle>
          <a:p>
            <a:endParaRPr/>
          </a:p>
        </p:txBody>
      </p:sp>
      <p:sp>
        <p:nvSpPr>
          <p:cNvPr id="1388" name="Google Shape;138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9_1">
    <p:spTree>
      <p:nvGrpSpPr>
        <p:cNvPr id="1" name="Shape 1389"/>
        <p:cNvGrpSpPr/>
        <p:nvPr/>
      </p:nvGrpSpPr>
      <p:grpSpPr>
        <a:xfrm>
          <a:off x="0" y="0"/>
          <a:ext cx="0" cy="0"/>
          <a:chOff x="0" y="0"/>
          <a:chExt cx="0" cy="0"/>
        </a:xfrm>
      </p:grpSpPr>
      <p:sp>
        <p:nvSpPr>
          <p:cNvPr id="1390" name="Google Shape;1390;p15"/>
          <p:cNvSpPr/>
          <p:nvPr/>
        </p:nvSpPr>
        <p:spPr>
          <a:xfrm flipH="1">
            <a:off x="8600560" y="248027"/>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5"/>
          <p:cNvSpPr/>
          <p:nvPr/>
        </p:nvSpPr>
        <p:spPr>
          <a:xfrm flipH="1">
            <a:off x="8682855" y="5988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5"/>
          <p:cNvSpPr/>
          <p:nvPr/>
        </p:nvSpPr>
        <p:spPr>
          <a:xfrm flipH="1">
            <a:off x="9160864"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5"/>
          <p:cNvSpPr/>
          <p:nvPr/>
        </p:nvSpPr>
        <p:spPr>
          <a:xfrm flipH="1">
            <a:off x="8751317"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94" name="Google Shape;1394;p15"/>
          <p:cNvGrpSpPr/>
          <p:nvPr/>
        </p:nvGrpSpPr>
        <p:grpSpPr>
          <a:xfrm flipH="1">
            <a:off x="8968764" y="10129"/>
            <a:ext cx="406380" cy="398287"/>
            <a:chOff x="7972900" y="1017250"/>
            <a:chExt cx="754791" cy="739760"/>
          </a:xfrm>
        </p:grpSpPr>
        <p:sp>
          <p:nvSpPr>
            <p:cNvPr id="1395" name="Google Shape;1395;p15"/>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5"/>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5"/>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5"/>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9" name="Google Shape;1399;p15"/>
          <p:cNvGrpSpPr/>
          <p:nvPr/>
        </p:nvGrpSpPr>
        <p:grpSpPr>
          <a:xfrm rot="1984659" flipH="1">
            <a:off x="8317423" y="4981126"/>
            <a:ext cx="392553" cy="111935"/>
            <a:chOff x="3827225" y="3139400"/>
            <a:chExt cx="298975" cy="88200"/>
          </a:xfrm>
        </p:grpSpPr>
        <p:sp>
          <p:nvSpPr>
            <p:cNvPr id="1400" name="Google Shape;1400;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2" name="Google Shape;1402;p15"/>
          <p:cNvSpPr/>
          <p:nvPr/>
        </p:nvSpPr>
        <p:spPr>
          <a:xfrm rot="-5400000" flipH="1">
            <a:off x="9100971" y="1146182"/>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03" name="Google Shape;1403;p15"/>
          <p:cNvGrpSpPr/>
          <p:nvPr/>
        </p:nvGrpSpPr>
        <p:grpSpPr>
          <a:xfrm rot="1984659" flipH="1">
            <a:off x="8953350" y="3669260"/>
            <a:ext cx="392553" cy="111935"/>
            <a:chOff x="3827225" y="3139400"/>
            <a:chExt cx="298975" cy="88200"/>
          </a:xfrm>
        </p:grpSpPr>
        <p:sp>
          <p:nvSpPr>
            <p:cNvPr id="1404" name="Google Shape;1404;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06" name="Google Shape;1406;p15"/>
          <p:cNvGrpSpPr/>
          <p:nvPr/>
        </p:nvGrpSpPr>
        <p:grpSpPr>
          <a:xfrm flipH="1">
            <a:off x="8851665" y="1943536"/>
            <a:ext cx="482481" cy="490933"/>
            <a:chOff x="1634175" y="4169925"/>
            <a:chExt cx="308275" cy="313675"/>
          </a:xfrm>
        </p:grpSpPr>
        <p:sp>
          <p:nvSpPr>
            <p:cNvPr id="1407" name="Google Shape;1407;p15"/>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5"/>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5"/>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5"/>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5"/>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5"/>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5"/>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5"/>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5"/>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5"/>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5"/>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18" name="Google Shape;1418;p15"/>
          <p:cNvSpPr/>
          <p:nvPr/>
        </p:nvSpPr>
        <p:spPr>
          <a:xfrm flipH="1">
            <a:off x="8972626"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5"/>
          <p:cNvSpPr/>
          <p:nvPr/>
        </p:nvSpPr>
        <p:spPr>
          <a:xfrm flipH="1">
            <a:off x="891640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5"/>
          <p:cNvSpPr/>
          <p:nvPr/>
        </p:nvSpPr>
        <p:spPr>
          <a:xfrm flipH="1">
            <a:off x="9194907"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5"/>
          <p:cNvSpPr/>
          <p:nvPr/>
        </p:nvSpPr>
        <p:spPr>
          <a:xfrm flipH="1">
            <a:off x="8966307"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5"/>
          <p:cNvSpPr/>
          <p:nvPr/>
        </p:nvSpPr>
        <p:spPr>
          <a:xfrm flipH="1">
            <a:off x="9042507"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5"/>
          <p:cNvSpPr/>
          <p:nvPr/>
        </p:nvSpPr>
        <p:spPr>
          <a:xfrm flipH="1">
            <a:off x="8966307"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4" name="Google Shape;1424;p15"/>
          <p:cNvGrpSpPr/>
          <p:nvPr/>
        </p:nvGrpSpPr>
        <p:grpSpPr>
          <a:xfrm rot="-2923779" flipH="1">
            <a:off x="9056223" y="1831492"/>
            <a:ext cx="299649" cy="85879"/>
            <a:chOff x="3827225" y="3139400"/>
            <a:chExt cx="298975" cy="88200"/>
          </a:xfrm>
        </p:grpSpPr>
        <p:sp>
          <p:nvSpPr>
            <p:cNvPr id="1425" name="Google Shape;1425;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27" name="Google Shape;1427;p15"/>
          <p:cNvGrpSpPr/>
          <p:nvPr/>
        </p:nvGrpSpPr>
        <p:grpSpPr>
          <a:xfrm flipH="1">
            <a:off x="8759374" y="2703079"/>
            <a:ext cx="187566" cy="183830"/>
            <a:chOff x="7972900" y="1017250"/>
            <a:chExt cx="754791" cy="739760"/>
          </a:xfrm>
        </p:grpSpPr>
        <p:sp>
          <p:nvSpPr>
            <p:cNvPr id="1428" name="Google Shape;1428;p15"/>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5"/>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5"/>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5"/>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2" name="Google Shape;1432;p15"/>
          <p:cNvSpPr/>
          <p:nvPr/>
        </p:nvSpPr>
        <p:spPr>
          <a:xfrm rot="-5400000" flipH="1">
            <a:off x="8944446" y="294384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3" name="Google Shape;1433;p15"/>
          <p:cNvGrpSpPr/>
          <p:nvPr/>
        </p:nvGrpSpPr>
        <p:grpSpPr>
          <a:xfrm>
            <a:off x="8682847" y="598847"/>
            <a:ext cx="995211" cy="1086740"/>
            <a:chOff x="8232500" y="3951225"/>
            <a:chExt cx="1138425" cy="1243125"/>
          </a:xfrm>
        </p:grpSpPr>
        <p:sp>
          <p:nvSpPr>
            <p:cNvPr id="1434" name="Google Shape;1434;p15"/>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5"/>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5"/>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7" name="Google Shape;1437;p15"/>
          <p:cNvGrpSpPr/>
          <p:nvPr/>
        </p:nvGrpSpPr>
        <p:grpSpPr>
          <a:xfrm flipH="1">
            <a:off x="8591242" y="4035525"/>
            <a:ext cx="924800" cy="948300"/>
            <a:chOff x="2100225" y="3794250"/>
            <a:chExt cx="924800" cy="948300"/>
          </a:xfrm>
        </p:grpSpPr>
        <p:sp>
          <p:nvSpPr>
            <p:cNvPr id="1438" name="Google Shape;1438;p15"/>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5"/>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5"/>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5"/>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5"/>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5"/>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5"/>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5" name="Google Shape;1445;p15"/>
          <p:cNvSpPr/>
          <p:nvPr/>
        </p:nvSpPr>
        <p:spPr>
          <a:xfrm flipH="1">
            <a:off x="-7827"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5"/>
          <p:cNvSpPr/>
          <p:nvPr/>
        </p:nvSpPr>
        <p:spPr>
          <a:xfrm flipH="1">
            <a:off x="-88545"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5"/>
          <p:cNvSpPr/>
          <p:nvPr/>
        </p:nvSpPr>
        <p:spPr>
          <a:xfrm flipH="1">
            <a:off x="321664"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5"/>
          <p:cNvSpPr/>
          <p:nvPr/>
        </p:nvSpPr>
        <p:spPr>
          <a:xfrm flipH="1">
            <a:off x="-8788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9" name="Google Shape;1449;p15"/>
          <p:cNvGrpSpPr/>
          <p:nvPr/>
        </p:nvGrpSpPr>
        <p:grpSpPr>
          <a:xfrm flipH="1">
            <a:off x="50515" y="3993504"/>
            <a:ext cx="406380" cy="398287"/>
            <a:chOff x="7972900" y="1017250"/>
            <a:chExt cx="754791" cy="739760"/>
          </a:xfrm>
        </p:grpSpPr>
        <p:sp>
          <p:nvSpPr>
            <p:cNvPr id="1450" name="Google Shape;1450;p15"/>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5"/>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5"/>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5"/>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4" name="Google Shape;1454;p15"/>
          <p:cNvGrpSpPr/>
          <p:nvPr/>
        </p:nvGrpSpPr>
        <p:grpSpPr>
          <a:xfrm rot="1984659" flipH="1">
            <a:off x="-521776" y="4981126"/>
            <a:ext cx="392553" cy="111935"/>
            <a:chOff x="3827225" y="3139400"/>
            <a:chExt cx="298975" cy="88200"/>
          </a:xfrm>
        </p:grpSpPr>
        <p:sp>
          <p:nvSpPr>
            <p:cNvPr id="1455" name="Google Shape;1455;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57" name="Google Shape;1457;p15"/>
          <p:cNvSpPr/>
          <p:nvPr/>
        </p:nvSpPr>
        <p:spPr>
          <a:xfrm rot="-5400000" flipH="1">
            <a:off x="261771"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8" name="Google Shape;1458;p15"/>
          <p:cNvGrpSpPr/>
          <p:nvPr/>
        </p:nvGrpSpPr>
        <p:grpSpPr>
          <a:xfrm rot="1984659" flipH="1">
            <a:off x="136487" y="1689510"/>
            <a:ext cx="392553" cy="111935"/>
            <a:chOff x="3827225" y="3139400"/>
            <a:chExt cx="298975" cy="88200"/>
          </a:xfrm>
        </p:grpSpPr>
        <p:sp>
          <p:nvSpPr>
            <p:cNvPr id="1459" name="Google Shape;1459;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1" name="Google Shape;1461;p15"/>
          <p:cNvGrpSpPr/>
          <p:nvPr/>
        </p:nvGrpSpPr>
        <p:grpSpPr>
          <a:xfrm flipH="1">
            <a:off x="12465" y="1943536"/>
            <a:ext cx="482481" cy="490933"/>
            <a:chOff x="1634175" y="4169925"/>
            <a:chExt cx="308275" cy="313675"/>
          </a:xfrm>
        </p:grpSpPr>
        <p:sp>
          <p:nvSpPr>
            <p:cNvPr id="1462" name="Google Shape;1462;p15"/>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5"/>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5"/>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5"/>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5"/>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5"/>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5"/>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5"/>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5"/>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5"/>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5"/>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3" name="Google Shape;1473;p15"/>
          <p:cNvSpPr/>
          <p:nvPr/>
        </p:nvSpPr>
        <p:spPr>
          <a:xfrm flipH="1">
            <a:off x="133426"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5"/>
          <p:cNvSpPr/>
          <p:nvPr/>
        </p:nvSpPr>
        <p:spPr>
          <a:xfrm flipH="1">
            <a:off x="7720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5"/>
          <p:cNvSpPr/>
          <p:nvPr/>
        </p:nvSpPr>
        <p:spPr>
          <a:xfrm flipH="1">
            <a:off x="355707"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5"/>
          <p:cNvSpPr/>
          <p:nvPr/>
        </p:nvSpPr>
        <p:spPr>
          <a:xfrm flipH="1">
            <a:off x="127107"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5"/>
          <p:cNvSpPr/>
          <p:nvPr/>
        </p:nvSpPr>
        <p:spPr>
          <a:xfrm flipH="1">
            <a:off x="203307"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5"/>
          <p:cNvSpPr/>
          <p:nvPr/>
        </p:nvSpPr>
        <p:spPr>
          <a:xfrm flipH="1">
            <a:off x="127107"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9" name="Google Shape;1479;p15"/>
          <p:cNvGrpSpPr/>
          <p:nvPr/>
        </p:nvGrpSpPr>
        <p:grpSpPr>
          <a:xfrm rot="-2923779" flipH="1">
            <a:off x="136510" y="3564617"/>
            <a:ext cx="299649" cy="85879"/>
            <a:chOff x="3827225" y="3139400"/>
            <a:chExt cx="298975" cy="88200"/>
          </a:xfrm>
        </p:grpSpPr>
        <p:sp>
          <p:nvSpPr>
            <p:cNvPr id="1480" name="Google Shape;1480;p15"/>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5"/>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2" name="Google Shape;1482;p15"/>
          <p:cNvGrpSpPr/>
          <p:nvPr/>
        </p:nvGrpSpPr>
        <p:grpSpPr>
          <a:xfrm flipH="1">
            <a:off x="-16101" y="2514216"/>
            <a:ext cx="187566" cy="183830"/>
            <a:chOff x="7972900" y="1017250"/>
            <a:chExt cx="754791" cy="739760"/>
          </a:xfrm>
        </p:grpSpPr>
        <p:sp>
          <p:nvSpPr>
            <p:cNvPr id="1483" name="Google Shape;1483;p15"/>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5"/>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5"/>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5"/>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7" name="Google Shape;1487;p15"/>
          <p:cNvGrpSpPr/>
          <p:nvPr/>
        </p:nvGrpSpPr>
        <p:grpSpPr>
          <a:xfrm flipH="1">
            <a:off x="-241053" y="2704997"/>
            <a:ext cx="995211" cy="1086740"/>
            <a:chOff x="8232500" y="3951225"/>
            <a:chExt cx="1138425" cy="1243125"/>
          </a:xfrm>
        </p:grpSpPr>
        <p:sp>
          <p:nvSpPr>
            <p:cNvPr id="1488" name="Google Shape;1488;p15"/>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5"/>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5"/>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91" name="Google Shape;1491;p15"/>
          <p:cNvGrpSpPr/>
          <p:nvPr/>
        </p:nvGrpSpPr>
        <p:grpSpPr>
          <a:xfrm>
            <a:off x="-121345" y="28425"/>
            <a:ext cx="924800" cy="948300"/>
            <a:chOff x="2100225" y="3794250"/>
            <a:chExt cx="924800" cy="948300"/>
          </a:xfrm>
        </p:grpSpPr>
        <p:sp>
          <p:nvSpPr>
            <p:cNvPr id="1492" name="Google Shape;1492;p15"/>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5"/>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5"/>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5"/>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5"/>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5"/>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5"/>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9" name="Google Shape;1499;p15"/>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CUSTOM_10">
    <p:bg>
      <p:bgPr>
        <a:blipFill>
          <a:blip r:embed="rId2">
            <a:alphaModFix/>
          </a:blip>
          <a:stretch>
            <a:fillRect/>
          </a:stretch>
        </a:blipFill>
        <a:effectLst/>
      </p:bgPr>
    </p:bg>
    <p:spTree>
      <p:nvGrpSpPr>
        <p:cNvPr id="1" name="Shape 1500"/>
        <p:cNvGrpSpPr/>
        <p:nvPr/>
      </p:nvGrpSpPr>
      <p:grpSpPr>
        <a:xfrm>
          <a:off x="0" y="0"/>
          <a:ext cx="0" cy="0"/>
          <a:chOff x="0" y="0"/>
          <a:chExt cx="0" cy="0"/>
        </a:xfrm>
      </p:grpSpPr>
      <p:sp>
        <p:nvSpPr>
          <p:cNvPr id="1501" name="Google Shape;1501;p16"/>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1">
    <p:bg>
      <p:bgPr>
        <a:blipFill>
          <a:blip r:embed="rId2">
            <a:alphaModFix/>
          </a:blip>
          <a:stretch>
            <a:fillRect/>
          </a:stretch>
        </a:blipFill>
        <a:effectLst/>
      </p:bgPr>
    </p:bg>
    <p:spTree>
      <p:nvGrpSpPr>
        <p:cNvPr id="1" name="Shape 1502"/>
        <p:cNvGrpSpPr/>
        <p:nvPr/>
      </p:nvGrpSpPr>
      <p:grpSpPr>
        <a:xfrm>
          <a:off x="0" y="0"/>
          <a:ext cx="0" cy="0"/>
          <a:chOff x="0" y="0"/>
          <a:chExt cx="0" cy="0"/>
        </a:xfrm>
      </p:grpSpPr>
      <p:sp>
        <p:nvSpPr>
          <p:cNvPr id="1503" name="Google Shape;1503;p17"/>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04" name="Google Shape;1504;p17"/>
          <p:cNvSpPr txBox="1">
            <a:spLocks noGrp="1"/>
          </p:cNvSpPr>
          <p:nvPr>
            <p:ph type="subTitle" idx="1"/>
          </p:nvPr>
        </p:nvSpPr>
        <p:spPr>
          <a:xfrm>
            <a:off x="1528011" y="2667448"/>
            <a:ext cx="24063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1505" name="Google Shape;1505;p17"/>
          <p:cNvSpPr txBox="1">
            <a:spLocks noGrp="1"/>
          </p:cNvSpPr>
          <p:nvPr>
            <p:ph type="subTitle" idx="2"/>
          </p:nvPr>
        </p:nvSpPr>
        <p:spPr>
          <a:xfrm>
            <a:off x="5209689" y="2667448"/>
            <a:ext cx="24063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1506" name="Google Shape;1506;p17"/>
          <p:cNvSpPr txBox="1">
            <a:spLocks noGrp="1"/>
          </p:cNvSpPr>
          <p:nvPr>
            <p:ph type="subTitle" idx="3"/>
          </p:nvPr>
        </p:nvSpPr>
        <p:spPr>
          <a:xfrm>
            <a:off x="1528011" y="2297246"/>
            <a:ext cx="24063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1507" name="Google Shape;1507;p17"/>
          <p:cNvSpPr txBox="1">
            <a:spLocks noGrp="1"/>
          </p:cNvSpPr>
          <p:nvPr>
            <p:ph type="subTitle" idx="4"/>
          </p:nvPr>
        </p:nvSpPr>
        <p:spPr>
          <a:xfrm>
            <a:off x="5209689" y="2297246"/>
            <a:ext cx="24063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1508" name="Google Shape;1508;p17"/>
          <p:cNvSpPr txBox="1">
            <a:spLocks noGrp="1"/>
          </p:cNvSpPr>
          <p:nvPr>
            <p:ph type="subTitle" idx="5"/>
          </p:nvPr>
        </p:nvSpPr>
        <p:spPr>
          <a:xfrm>
            <a:off x="1528011" y="4239098"/>
            <a:ext cx="24063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1509" name="Google Shape;1509;p17"/>
          <p:cNvSpPr txBox="1">
            <a:spLocks noGrp="1"/>
          </p:cNvSpPr>
          <p:nvPr>
            <p:ph type="subTitle" idx="6"/>
          </p:nvPr>
        </p:nvSpPr>
        <p:spPr>
          <a:xfrm>
            <a:off x="5209689" y="4239098"/>
            <a:ext cx="24063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1510" name="Google Shape;1510;p17"/>
          <p:cNvSpPr txBox="1">
            <a:spLocks noGrp="1"/>
          </p:cNvSpPr>
          <p:nvPr>
            <p:ph type="subTitle" idx="7"/>
          </p:nvPr>
        </p:nvSpPr>
        <p:spPr>
          <a:xfrm>
            <a:off x="1528011" y="3868896"/>
            <a:ext cx="24063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1511" name="Google Shape;1511;p17"/>
          <p:cNvSpPr txBox="1">
            <a:spLocks noGrp="1"/>
          </p:cNvSpPr>
          <p:nvPr>
            <p:ph type="subTitle" idx="8"/>
          </p:nvPr>
        </p:nvSpPr>
        <p:spPr>
          <a:xfrm>
            <a:off x="5209689" y="3868896"/>
            <a:ext cx="24063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512"/>
        <p:cNvGrpSpPr/>
        <p:nvPr/>
      </p:nvGrpSpPr>
      <p:grpSpPr>
        <a:xfrm>
          <a:off x="0" y="0"/>
          <a:ext cx="0" cy="0"/>
          <a:chOff x="0" y="0"/>
          <a:chExt cx="0" cy="0"/>
        </a:xfrm>
      </p:grpSpPr>
      <p:sp>
        <p:nvSpPr>
          <p:cNvPr id="1513" name="Google Shape;1513;p18"/>
          <p:cNvSpPr txBox="1">
            <a:spLocks noGrp="1"/>
          </p:cNvSpPr>
          <p:nvPr>
            <p:ph type="ctrTitle"/>
          </p:nvPr>
        </p:nvSpPr>
        <p:spPr>
          <a:xfrm>
            <a:off x="3446006" y="1438518"/>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14" name="Google Shape;1514;p18"/>
          <p:cNvSpPr txBox="1">
            <a:spLocks noGrp="1"/>
          </p:cNvSpPr>
          <p:nvPr>
            <p:ph type="subTitle" idx="1"/>
          </p:nvPr>
        </p:nvSpPr>
        <p:spPr>
          <a:xfrm>
            <a:off x="3618806" y="19612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15" name="Google Shape;1515;p18"/>
          <p:cNvSpPr txBox="1">
            <a:spLocks noGrp="1"/>
          </p:cNvSpPr>
          <p:nvPr>
            <p:ph type="ctrTitle" idx="2"/>
          </p:nvPr>
        </p:nvSpPr>
        <p:spPr>
          <a:xfrm>
            <a:off x="3446006" y="3041418"/>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16" name="Google Shape;1516;p18"/>
          <p:cNvSpPr txBox="1">
            <a:spLocks noGrp="1"/>
          </p:cNvSpPr>
          <p:nvPr>
            <p:ph type="subTitle" idx="3"/>
          </p:nvPr>
        </p:nvSpPr>
        <p:spPr>
          <a:xfrm>
            <a:off x="3618806" y="3564097"/>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17" name="Google Shape;1517;p18"/>
          <p:cNvSpPr txBox="1">
            <a:spLocks noGrp="1"/>
          </p:cNvSpPr>
          <p:nvPr>
            <p:ph type="ctrTitle" idx="4"/>
          </p:nvPr>
        </p:nvSpPr>
        <p:spPr>
          <a:xfrm>
            <a:off x="5595556" y="1438518"/>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18" name="Google Shape;1518;p18"/>
          <p:cNvSpPr txBox="1">
            <a:spLocks noGrp="1"/>
          </p:cNvSpPr>
          <p:nvPr>
            <p:ph type="subTitle" idx="5"/>
          </p:nvPr>
        </p:nvSpPr>
        <p:spPr>
          <a:xfrm>
            <a:off x="5768356" y="19612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19" name="Google Shape;1519;p18"/>
          <p:cNvSpPr txBox="1">
            <a:spLocks noGrp="1"/>
          </p:cNvSpPr>
          <p:nvPr>
            <p:ph type="ctrTitle" idx="6"/>
          </p:nvPr>
        </p:nvSpPr>
        <p:spPr>
          <a:xfrm>
            <a:off x="5595556" y="3041418"/>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20" name="Google Shape;1520;p18"/>
          <p:cNvSpPr txBox="1">
            <a:spLocks noGrp="1"/>
          </p:cNvSpPr>
          <p:nvPr>
            <p:ph type="subTitle" idx="7"/>
          </p:nvPr>
        </p:nvSpPr>
        <p:spPr>
          <a:xfrm>
            <a:off x="5768356" y="3564097"/>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21" name="Google Shape;1521;p18"/>
          <p:cNvSpPr txBox="1">
            <a:spLocks noGrp="1"/>
          </p:cNvSpPr>
          <p:nvPr>
            <p:ph type="ctrTitle" idx="8"/>
          </p:nvPr>
        </p:nvSpPr>
        <p:spPr>
          <a:xfrm>
            <a:off x="1208525" y="1438518"/>
            <a:ext cx="2392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22" name="Google Shape;1522;p18"/>
          <p:cNvSpPr txBox="1">
            <a:spLocks noGrp="1"/>
          </p:cNvSpPr>
          <p:nvPr>
            <p:ph type="subTitle" idx="9"/>
          </p:nvPr>
        </p:nvSpPr>
        <p:spPr>
          <a:xfrm>
            <a:off x="1416575" y="19612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23" name="Google Shape;1523;p18"/>
          <p:cNvSpPr txBox="1">
            <a:spLocks noGrp="1"/>
          </p:cNvSpPr>
          <p:nvPr>
            <p:ph type="ctrTitle" idx="13"/>
          </p:nvPr>
        </p:nvSpPr>
        <p:spPr>
          <a:xfrm>
            <a:off x="1208525" y="3041418"/>
            <a:ext cx="2392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1700"/>
              <a:buNone/>
              <a:defRPr sz="1700">
                <a:solidFill>
                  <a:schemeClr val="accent2"/>
                </a:solidFill>
              </a:defRPr>
            </a:lvl1pPr>
            <a:lvl2pPr lvl="1" algn="ctr">
              <a:lnSpc>
                <a:spcPct val="100000"/>
              </a:lnSpc>
              <a:spcBef>
                <a:spcPts val="0"/>
              </a:spcBef>
              <a:spcAft>
                <a:spcPts val="0"/>
              </a:spcAft>
              <a:buClr>
                <a:schemeClr val="accent2"/>
              </a:buClr>
              <a:buSzPts val="1700"/>
              <a:buNone/>
              <a:defRPr sz="1700">
                <a:solidFill>
                  <a:schemeClr val="accent2"/>
                </a:solidFill>
              </a:defRPr>
            </a:lvl2pPr>
            <a:lvl3pPr lvl="2" algn="ctr">
              <a:lnSpc>
                <a:spcPct val="100000"/>
              </a:lnSpc>
              <a:spcBef>
                <a:spcPts val="0"/>
              </a:spcBef>
              <a:spcAft>
                <a:spcPts val="0"/>
              </a:spcAft>
              <a:buClr>
                <a:schemeClr val="accent2"/>
              </a:buClr>
              <a:buSzPts val="1700"/>
              <a:buNone/>
              <a:defRPr sz="1700">
                <a:solidFill>
                  <a:schemeClr val="accent2"/>
                </a:solidFill>
              </a:defRPr>
            </a:lvl3pPr>
            <a:lvl4pPr lvl="3" algn="ctr">
              <a:lnSpc>
                <a:spcPct val="100000"/>
              </a:lnSpc>
              <a:spcBef>
                <a:spcPts val="0"/>
              </a:spcBef>
              <a:spcAft>
                <a:spcPts val="0"/>
              </a:spcAft>
              <a:buClr>
                <a:schemeClr val="accent2"/>
              </a:buClr>
              <a:buSzPts val="1700"/>
              <a:buNone/>
              <a:defRPr sz="1700">
                <a:solidFill>
                  <a:schemeClr val="accent2"/>
                </a:solidFill>
              </a:defRPr>
            </a:lvl4pPr>
            <a:lvl5pPr lvl="4" algn="ctr">
              <a:lnSpc>
                <a:spcPct val="100000"/>
              </a:lnSpc>
              <a:spcBef>
                <a:spcPts val="0"/>
              </a:spcBef>
              <a:spcAft>
                <a:spcPts val="0"/>
              </a:spcAft>
              <a:buClr>
                <a:schemeClr val="accent2"/>
              </a:buClr>
              <a:buSzPts val="1700"/>
              <a:buNone/>
              <a:defRPr sz="1700">
                <a:solidFill>
                  <a:schemeClr val="accent2"/>
                </a:solidFill>
              </a:defRPr>
            </a:lvl5pPr>
            <a:lvl6pPr lvl="5" algn="ctr">
              <a:lnSpc>
                <a:spcPct val="100000"/>
              </a:lnSpc>
              <a:spcBef>
                <a:spcPts val="0"/>
              </a:spcBef>
              <a:spcAft>
                <a:spcPts val="0"/>
              </a:spcAft>
              <a:buClr>
                <a:schemeClr val="accent2"/>
              </a:buClr>
              <a:buSzPts val="1700"/>
              <a:buNone/>
              <a:defRPr sz="1700">
                <a:solidFill>
                  <a:schemeClr val="accent2"/>
                </a:solidFill>
              </a:defRPr>
            </a:lvl6pPr>
            <a:lvl7pPr lvl="6" algn="ctr">
              <a:lnSpc>
                <a:spcPct val="100000"/>
              </a:lnSpc>
              <a:spcBef>
                <a:spcPts val="0"/>
              </a:spcBef>
              <a:spcAft>
                <a:spcPts val="0"/>
              </a:spcAft>
              <a:buClr>
                <a:schemeClr val="accent2"/>
              </a:buClr>
              <a:buSzPts val="1700"/>
              <a:buNone/>
              <a:defRPr sz="1700">
                <a:solidFill>
                  <a:schemeClr val="accent2"/>
                </a:solidFill>
              </a:defRPr>
            </a:lvl7pPr>
            <a:lvl8pPr lvl="7" algn="ctr">
              <a:lnSpc>
                <a:spcPct val="100000"/>
              </a:lnSpc>
              <a:spcBef>
                <a:spcPts val="0"/>
              </a:spcBef>
              <a:spcAft>
                <a:spcPts val="0"/>
              </a:spcAft>
              <a:buClr>
                <a:schemeClr val="accent2"/>
              </a:buClr>
              <a:buSzPts val="1700"/>
              <a:buNone/>
              <a:defRPr sz="1700">
                <a:solidFill>
                  <a:schemeClr val="accent2"/>
                </a:solidFill>
              </a:defRPr>
            </a:lvl8pPr>
            <a:lvl9pPr lvl="8" algn="ctr">
              <a:lnSpc>
                <a:spcPct val="100000"/>
              </a:lnSpc>
              <a:spcBef>
                <a:spcPts val="0"/>
              </a:spcBef>
              <a:spcAft>
                <a:spcPts val="0"/>
              </a:spcAft>
              <a:buClr>
                <a:schemeClr val="accent2"/>
              </a:buClr>
              <a:buSzPts val="1700"/>
              <a:buNone/>
              <a:defRPr sz="1700">
                <a:solidFill>
                  <a:schemeClr val="accent2"/>
                </a:solidFill>
              </a:defRPr>
            </a:lvl9pPr>
          </a:lstStyle>
          <a:p>
            <a:endParaRPr/>
          </a:p>
        </p:txBody>
      </p:sp>
      <p:sp>
        <p:nvSpPr>
          <p:cNvPr id="1524" name="Google Shape;1524;p18"/>
          <p:cNvSpPr txBox="1">
            <a:spLocks noGrp="1"/>
          </p:cNvSpPr>
          <p:nvPr>
            <p:ph type="subTitle" idx="14"/>
          </p:nvPr>
        </p:nvSpPr>
        <p:spPr>
          <a:xfrm>
            <a:off x="1416575" y="35641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1525" name="Google Shape;1525;p18"/>
          <p:cNvSpPr txBox="1">
            <a:spLocks noGrp="1"/>
          </p:cNvSpPr>
          <p:nvPr>
            <p:ph type="title" idx="15"/>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526" name="Google Shape;1526;p18"/>
          <p:cNvGrpSpPr/>
          <p:nvPr/>
        </p:nvGrpSpPr>
        <p:grpSpPr>
          <a:xfrm>
            <a:off x="8819633" y="-127668"/>
            <a:ext cx="500955" cy="490979"/>
            <a:chOff x="7972900" y="1017250"/>
            <a:chExt cx="754791" cy="739760"/>
          </a:xfrm>
        </p:grpSpPr>
        <p:sp>
          <p:nvSpPr>
            <p:cNvPr id="1527" name="Google Shape;1527;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1" name="Google Shape;1531;p18"/>
          <p:cNvSpPr/>
          <p:nvPr/>
        </p:nvSpPr>
        <p:spPr>
          <a:xfrm>
            <a:off x="-28000"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8"/>
          <p:cNvSpPr/>
          <p:nvPr/>
        </p:nvSpPr>
        <p:spPr>
          <a:xfrm>
            <a:off x="1147427"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8"/>
          <p:cNvSpPr/>
          <p:nvPr/>
        </p:nvSpPr>
        <p:spPr>
          <a:xfrm>
            <a:off x="382867"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8"/>
          <p:cNvSpPr/>
          <p:nvPr/>
        </p:nvSpPr>
        <p:spPr>
          <a:xfrm>
            <a:off x="8283351"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8"/>
          <p:cNvSpPr/>
          <p:nvPr/>
        </p:nvSpPr>
        <p:spPr>
          <a:xfrm>
            <a:off x="-12286"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8"/>
          <p:cNvSpPr/>
          <p:nvPr/>
        </p:nvSpPr>
        <p:spPr>
          <a:xfrm>
            <a:off x="3535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8"/>
          <p:cNvSpPr/>
          <p:nvPr/>
        </p:nvSpPr>
        <p:spPr>
          <a:xfrm>
            <a:off x="8941312"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8"/>
          <p:cNvSpPr/>
          <p:nvPr/>
        </p:nvSpPr>
        <p:spPr>
          <a:xfrm>
            <a:off x="8583305" y="1932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9" name="Google Shape;1539;p18"/>
          <p:cNvGrpSpPr/>
          <p:nvPr/>
        </p:nvGrpSpPr>
        <p:grpSpPr>
          <a:xfrm rot="-1984678">
            <a:off x="858576" y="110750"/>
            <a:ext cx="457956" cy="130588"/>
            <a:chOff x="3827225" y="3139400"/>
            <a:chExt cx="298975" cy="88200"/>
          </a:xfrm>
        </p:grpSpPr>
        <p:sp>
          <p:nvSpPr>
            <p:cNvPr id="1540" name="Google Shape;1540;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2" name="Google Shape;1542;p18"/>
          <p:cNvGrpSpPr/>
          <p:nvPr/>
        </p:nvGrpSpPr>
        <p:grpSpPr>
          <a:xfrm>
            <a:off x="-57152" y="3993504"/>
            <a:ext cx="406380" cy="398287"/>
            <a:chOff x="7972900" y="1017250"/>
            <a:chExt cx="754791" cy="739760"/>
          </a:xfrm>
        </p:grpSpPr>
        <p:sp>
          <p:nvSpPr>
            <p:cNvPr id="1543" name="Google Shape;1543;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7" name="Google Shape;1547;p18"/>
          <p:cNvSpPr/>
          <p:nvPr/>
        </p:nvSpPr>
        <p:spPr>
          <a:xfrm rot="5400000">
            <a:off x="8154970" y="175975"/>
            <a:ext cx="291271" cy="23365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8" name="Google Shape;1548;p18"/>
          <p:cNvGrpSpPr/>
          <p:nvPr/>
        </p:nvGrpSpPr>
        <p:grpSpPr>
          <a:xfrm>
            <a:off x="7709962" y="4915518"/>
            <a:ext cx="248024" cy="243085"/>
            <a:chOff x="7972900" y="1017250"/>
            <a:chExt cx="754791" cy="739760"/>
          </a:xfrm>
        </p:grpSpPr>
        <p:sp>
          <p:nvSpPr>
            <p:cNvPr id="1549" name="Google Shape;1549;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53" name="Google Shape;1553;p18"/>
          <p:cNvGrpSpPr/>
          <p:nvPr/>
        </p:nvGrpSpPr>
        <p:grpSpPr>
          <a:xfrm rot="-1984659">
            <a:off x="528966" y="4981126"/>
            <a:ext cx="392553" cy="111935"/>
            <a:chOff x="3827225" y="3139400"/>
            <a:chExt cx="298975" cy="88200"/>
          </a:xfrm>
        </p:grpSpPr>
        <p:sp>
          <p:nvSpPr>
            <p:cNvPr id="1554" name="Google Shape;1554;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56" name="Google Shape;1556;p18"/>
          <p:cNvSpPr/>
          <p:nvPr/>
        </p:nvSpPr>
        <p:spPr>
          <a:xfrm rot="4276707">
            <a:off x="7124838" y="49783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8"/>
          <p:cNvSpPr/>
          <p:nvPr/>
        </p:nvSpPr>
        <p:spPr>
          <a:xfrm rot="5400000">
            <a:off x="2848030" y="49015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58" name="Google Shape;1558;p18"/>
          <p:cNvGrpSpPr/>
          <p:nvPr/>
        </p:nvGrpSpPr>
        <p:grpSpPr>
          <a:xfrm rot="-1984659">
            <a:off x="6572202" y="4945722"/>
            <a:ext cx="392553" cy="111935"/>
            <a:chOff x="3827225" y="3139400"/>
            <a:chExt cx="298975" cy="88200"/>
          </a:xfrm>
        </p:grpSpPr>
        <p:sp>
          <p:nvSpPr>
            <p:cNvPr id="1559" name="Google Shape;1559;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1" name="Google Shape;1561;p18"/>
          <p:cNvGrpSpPr/>
          <p:nvPr/>
        </p:nvGrpSpPr>
        <p:grpSpPr>
          <a:xfrm rot="3704533">
            <a:off x="3279878" y="133095"/>
            <a:ext cx="299645" cy="85878"/>
            <a:chOff x="3827225" y="3139400"/>
            <a:chExt cx="298975" cy="88200"/>
          </a:xfrm>
        </p:grpSpPr>
        <p:sp>
          <p:nvSpPr>
            <p:cNvPr id="1562" name="Google Shape;1562;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4" name="Google Shape;1564;p18"/>
          <p:cNvGrpSpPr/>
          <p:nvPr/>
        </p:nvGrpSpPr>
        <p:grpSpPr>
          <a:xfrm>
            <a:off x="1417299" y="4899080"/>
            <a:ext cx="403224" cy="410256"/>
            <a:chOff x="1634175" y="4169925"/>
            <a:chExt cx="308275" cy="313675"/>
          </a:xfrm>
        </p:grpSpPr>
        <p:sp>
          <p:nvSpPr>
            <p:cNvPr id="1565" name="Google Shape;1565;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6" name="Google Shape;1576;p18"/>
          <p:cNvGrpSpPr/>
          <p:nvPr/>
        </p:nvGrpSpPr>
        <p:grpSpPr>
          <a:xfrm rot="4880212">
            <a:off x="7469069" y="-106834"/>
            <a:ext cx="562827" cy="572686"/>
            <a:chOff x="1634175" y="4169925"/>
            <a:chExt cx="308275" cy="313675"/>
          </a:xfrm>
        </p:grpSpPr>
        <p:sp>
          <p:nvSpPr>
            <p:cNvPr id="1577" name="Google Shape;1577;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8" name="Google Shape;1588;p18"/>
          <p:cNvSpPr/>
          <p:nvPr/>
        </p:nvSpPr>
        <p:spPr>
          <a:xfrm rot="5400000">
            <a:off x="-111708"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9" name="Google Shape;1589;p18"/>
          <p:cNvGrpSpPr/>
          <p:nvPr/>
        </p:nvGrpSpPr>
        <p:grpSpPr>
          <a:xfrm rot="-1984659">
            <a:off x="-129298" y="1689510"/>
            <a:ext cx="392553" cy="111935"/>
            <a:chOff x="3827225" y="3139400"/>
            <a:chExt cx="298975" cy="88200"/>
          </a:xfrm>
        </p:grpSpPr>
        <p:sp>
          <p:nvSpPr>
            <p:cNvPr id="1590" name="Google Shape;1590;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92" name="Google Shape;1592;p18"/>
          <p:cNvGrpSpPr/>
          <p:nvPr/>
        </p:nvGrpSpPr>
        <p:grpSpPr>
          <a:xfrm>
            <a:off x="-95204" y="1943536"/>
            <a:ext cx="482481" cy="490933"/>
            <a:chOff x="1634175" y="4169925"/>
            <a:chExt cx="308275" cy="313675"/>
          </a:xfrm>
        </p:grpSpPr>
        <p:sp>
          <p:nvSpPr>
            <p:cNvPr id="1593" name="Google Shape;1593;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04" name="Google Shape;1604;p18"/>
          <p:cNvSpPr/>
          <p:nvPr/>
        </p:nvSpPr>
        <p:spPr>
          <a:xfrm rot="5400000">
            <a:off x="4392192" y="3169"/>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8"/>
          <p:cNvSpPr/>
          <p:nvPr/>
        </p:nvSpPr>
        <p:spPr>
          <a:xfrm>
            <a:off x="4863227" y="159112"/>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8"/>
          <p:cNvSpPr/>
          <p:nvPr/>
        </p:nvSpPr>
        <p:spPr>
          <a:xfrm>
            <a:off x="3010964" y="1990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8"/>
          <p:cNvSpPr/>
          <p:nvPr/>
        </p:nvSpPr>
        <p:spPr>
          <a:xfrm>
            <a:off x="1460263" y="1239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8"/>
          <p:cNvSpPr/>
          <p:nvPr/>
        </p:nvSpPr>
        <p:spPr>
          <a:xfrm>
            <a:off x="5813963" y="2001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8"/>
          <p:cNvSpPr/>
          <p:nvPr/>
        </p:nvSpPr>
        <p:spPr>
          <a:xfrm>
            <a:off x="1759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8"/>
          <p:cNvSpPr/>
          <p:nvPr/>
        </p:nvSpPr>
        <p:spPr>
          <a:xfrm>
            <a:off x="18847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1" name="Google Shape;1611;p18"/>
          <p:cNvGrpSpPr/>
          <p:nvPr/>
        </p:nvGrpSpPr>
        <p:grpSpPr>
          <a:xfrm>
            <a:off x="1756609" y="-145627"/>
            <a:ext cx="482481" cy="490933"/>
            <a:chOff x="1634175" y="4169925"/>
            <a:chExt cx="308275" cy="313675"/>
          </a:xfrm>
        </p:grpSpPr>
        <p:sp>
          <p:nvSpPr>
            <p:cNvPr id="1612" name="Google Shape;1612;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23" name="Google Shape;1623;p18"/>
          <p:cNvGrpSpPr/>
          <p:nvPr/>
        </p:nvGrpSpPr>
        <p:grpSpPr>
          <a:xfrm>
            <a:off x="8745246" y="3824673"/>
            <a:ext cx="482481" cy="490933"/>
            <a:chOff x="1634175" y="4169925"/>
            <a:chExt cx="308275" cy="313675"/>
          </a:xfrm>
        </p:grpSpPr>
        <p:sp>
          <p:nvSpPr>
            <p:cNvPr id="1624" name="Google Shape;1624;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35" name="Google Shape;1635;p18"/>
          <p:cNvSpPr/>
          <p:nvPr/>
        </p:nvSpPr>
        <p:spPr>
          <a:xfrm rot="10660333">
            <a:off x="8899794" y="2150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36" name="Google Shape;1636;p18"/>
          <p:cNvGrpSpPr/>
          <p:nvPr/>
        </p:nvGrpSpPr>
        <p:grpSpPr>
          <a:xfrm>
            <a:off x="8995374" y="2554868"/>
            <a:ext cx="248024" cy="243085"/>
            <a:chOff x="7972900" y="1017250"/>
            <a:chExt cx="754791" cy="739760"/>
          </a:xfrm>
        </p:grpSpPr>
        <p:sp>
          <p:nvSpPr>
            <p:cNvPr id="1637" name="Google Shape;1637;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41" name="Google Shape;1641;p18"/>
          <p:cNvGrpSpPr/>
          <p:nvPr/>
        </p:nvGrpSpPr>
        <p:grpSpPr>
          <a:xfrm rot="941187">
            <a:off x="8873832" y="1728157"/>
            <a:ext cx="392555" cy="111937"/>
            <a:chOff x="3827225" y="3139400"/>
            <a:chExt cx="298975" cy="88200"/>
          </a:xfrm>
        </p:grpSpPr>
        <p:sp>
          <p:nvSpPr>
            <p:cNvPr id="1642" name="Google Shape;1642;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44" name="Google Shape;1644;p18"/>
          <p:cNvSpPr/>
          <p:nvPr/>
        </p:nvSpPr>
        <p:spPr>
          <a:xfrm>
            <a:off x="8941303" y="29477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45" name="Google Shape;1645;p18"/>
          <p:cNvGrpSpPr/>
          <p:nvPr/>
        </p:nvGrpSpPr>
        <p:grpSpPr>
          <a:xfrm rot="3704533">
            <a:off x="1936265" y="4994120"/>
            <a:ext cx="299645" cy="85878"/>
            <a:chOff x="3827225" y="3139400"/>
            <a:chExt cx="298975" cy="88200"/>
          </a:xfrm>
        </p:grpSpPr>
        <p:sp>
          <p:nvSpPr>
            <p:cNvPr id="1646" name="Google Shape;1646;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48" name="Google Shape;1648;p18"/>
          <p:cNvGrpSpPr/>
          <p:nvPr/>
        </p:nvGrpSpPr>
        <p:grpSpPr>
          <a:xfrm rot="4880212">
            <a:off x="3318507" y="4715341"/>
            <a:ext cx="562827" cy="572686"/>
            <a:chOff x="1634175" y="4169925"/>
            <a:chExt cx="308275" cy="313675"/>
          </a:xfrm>
        </p:grpSpPr>
        <p:sp>
          <p:nvSpPr>
            <p:cNvPr id="1649" name="Google Shape;1649;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60" name="Google Shape;1660;p18"/>
          <p:cNvGrpSpPr/>
          <p:nvPr/>
        </p:nvGrpSpPr>
        <p:grpSpPr>
          <a:xfrm rot="-6937582">
            <a:off x="4120977" y="5000703"/>
            <a:ext cx="392572" cy="111932"/>
            <a:chOff x="3827225" y="3139400"/>
            <a:chExt cx="298975" cy="88200"/>
          </a:xfrm>
        </p:grpSpPr>
        <p:sp>
          <p:nvSpPr>
            <p:cNvPr id="1661" name="Google Shape;1661;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3" name="Google Shape;1663;p18"/>
          <p:cNvSpPr/>
          <p:nvPr/>
        </p:nvSpPr>
        <p:spPr>
          <a:xfrm rot="10163395">
            <a:off x="5846281"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4" name="Google Shape;1664;p18"/>
          <p:cNvGrpSpPr/>
          <p:nvPr/>
        </p:nvGrpSpPr>
        <p:grpSpPr>
          <a:xfrm>
            <a:off x="4899387" y="4915556"/>
            <a:ext cx="248024" cy="243085"/>
            <a:chOff x="7972900" y="1017250"/>
            <a:chExt cx="754791" cy="739760"/>
          </a:xfrm>
        </p:grpSpPr>
        <p:sp>
          <p:nvSpPr>
            <p:cNvPr id="1665" name="Google Shape;1665;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9" name="Google Shape;1669;p18"/>
          <p:cNvSpPr/>
          <p:nvPr/>
        </p:nvSpPr>
        <p:spPr>
          <a:xfrm>
            <a:off x="4526814" y="48862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18"/>
          <p:cNvSpPr/>
          <p:nvPr/>
        </p:nvSpPr>
        <p:spPr>
          <a:xfrm>
            <a:off x="5273613" y="48690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8"/>
          <p:cNvSpPr/>
          <p:nvPr/>
        </p:nvSpPr>
        <p:spPr>
          <a:xfrm>
            <a:off x="38767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8"/>
          <p:cNvSpPr/>
          <p:nvPr/>
        </p:nvSpPr>
        <p:spPr>
          <a:xfrm>
            <a:off x="2276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8"/>
          <p:cNvSpPr/>
          <p:nvPr/>
        </p:nvSpPr>
        <p:spPr>
          <a:xfrm>
            <a:off x="73819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8"/>
          <p:cNvSpPr/>
          <p:nvPr/>
        </p:nvSpPr>
        <p:spPr>
          <a:xfrm>
            <a:off x="6467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8"/>
          <p:cNvSpPr/>
          <p:nvPr/>
        </p:nvSpPr>
        <p:spPr>
          <a:xfrm>
            <a:off x="73819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8"/>
          <p:cNvSpPr/>
          <p:nvPr/>
        </p:nvSpPr>
        <p:spPr>
          <a:xfrm>
            <a:off x="37243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8"/>
          <p:cNvSpPr/>
          <p:nvPr/>
        </p:nvSpPr>
        <p:spPr>
          <a:xfrm>
            <a:off x="-9488"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8"/>
          <p:cNvSpPr/>
          <p:nvPr/>
        </p:nvSpPr>
        <p:spPr>
          <a:xfrm>
            <a:off x="1133512" y="328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8"/>
          <p:cNvSpPr/>
          <p:nvPr/>
        </p:nvSpPr>
        <p:spPr>
          <a:xfrm>
            <a:off x="2191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8"/>
          <p:cNvSpPr/>
          <p:nvPr/>
        </p:nvSpPr>
        <p:spPr>
          <a:xfrm>
            <a:off x="8982112" y="101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1" name="Google Shape;1681;p18"/>
          <p:cNvGrpSpPr/>
          <p:nvPr/>
        </p:nvGrpSpPr>
        <p:grpSpPr>
          <a:xfrm rot="-1984678">
            <a:off x="6192576" y="-41650"/>
            <a:ext cx="457956" cy="130588"/>
            <a:chOff x="3827225" y="3139400"/>
            <a:chExt cx="298975" cy="88200"/>
          </a:xfrm>
        </p:grpSpPr>
        <p:sp>
          <p:nvSpPr>
            <p:cNvPr id="1682" name="Google Shape;1682;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4" name="Google Shape;1684;p18"/>
          <p:cNvSpPr/>
          <p:nvPr/>
        </p:nvSpPr>
        <p:spPr>
          <a:xfrm rot="9651179">
            <a:off x="6678200" y="3171"/>
            <a:ext cx="249667" cy="200289"/>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8"/>
          <p:cNvSpPr/>
          <p:nvPr/>
        </p:nvSpPr>
        <p:spPr>
          <a:xfrm>
            <a:off x="7135505" y="1170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6" name="Google Shape;1686;p18"/>
          <p:cNvGrpSpPr/>
          <p:nvPr/>
        </p:nvGrpSpPr>
        <p:grpSpPr>
          <a:xfrm rot="3704533">
            <a:off x="4956278" y="56895"/>
            <a:ext cx="299645" cy="85878"/>
            <a:chOff x="3827225" y="3139400"/>
            <a:chExt cx="298975" cy="88200"/>
          </a:xfrm>
        </p:grpSpPr>
        <p:sp>
          <p:nvSpPr>
            <p:cNvPr id="1687" name="Google Shape;1687;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9" name="Google Shape;1689;p18"/>
          <p:cNvSpPr/>
          <p:nvPr/>
        </p:nvSpPr>
        <p:spPr>
          <a:xfrm rot="5400000">
            <a:off x="2639592" y="-73031"/>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90" name="Google Shape;1690;p18"/>
          <p:cNvGrpSpPr/>
          <p:nvPr/>
        </p:nvGrpSpPr>
        <p:grpSpPr>
          <a:xfrm rot="-4995319">
            <a:off x="3666515" y="-176256"/>
            <a:ext cx="399763" cy="406750"/>
            <a:chOff x="1634175" y="4169925"/>
            <a:chExt cx="308275" cy="313675"/>
          </a:xfrm>
        </p:grpSpPr>
        <p:sp>
          <p:nvSpPr>
            <p:cNvPr id="1691" name="Google Shape;1691;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2" name="Google Shape;1702;p18"/>
          <p:cNvSpPr/>
          <p:nvPr/>
        </p:nvSpPr>
        <p:spPr>
          <a:xfrm>
            <a:off x="4181512" y="9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3" name="Google Shape;1703;p18"/>
          <p:cNvGrpSpPr/>
          <p:nvPr/>
        </p:nvGrpSpPr>
        <p:grpSpPr>
          <a:xfrm>
            <a:off x="2331340" y="33604"/>
            <a:ext cx="187566" cy="183830"/>
            <a:chOff x="7972900" y="1017250"/>
            <a:chExt cx="754791" cy="739760"/>
          </a:xfrm>
        </p:grpSpPr>
        <p:sp>
          <p:nvSpPr>
            <p:cNvPr id="1704" name="Google Shape;1704;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8" name="Google Shape;1708;p18"/>
          <p:cNvSpPr/>
          <p:nvPr/>
        </p:nvSpPr>
        <p:spPr>
          <a:xfrm>
            <a:off x="555925" y="-191748"/>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8"/>
          <p:cNvSpPr/>
          <p:nvPr/>
        </p:nvSpPr>
        <p:spPr>
          <a:xfrm>
            <a:off x="1429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8"/>
          <p:cNvSpPr/>
          <p:nvPr/>
        </p:nvSpPr>
        <p:spPr>
          <a:xfrm>
            <a:off x="21911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11" name="Google Shape;1711;p18"/>
          <p:cNvGrpSpPr/>
          <p:nvPr/>
        </p:nvGrpSpPr>
        <p:grpSpPr>
          <a:xfrm rot="2923779">
            <a:off x="-36417" y="3564617"/>
            <a:ext cx="299649" cy="85879"/>
            <a:chOff x="3827225" y="3139400"/>
            <a:chExt cx="298975" cy="88200"/>
          </a:xfrm>
        </p:grpSpPr>
        <p:sp>
          <p:nvSpPr>
            <p:cNvPr id="1712" name="Google Shape;1712;p1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4" name="Google Shape;1714;p18"/>
          <p:cNvGrpSpPr/>
          <p:nvPr/>
        </p:nvGrpSpPr>
        <p:grpSpPr>
          <a:xfrm>
            <a:off x="228277" y="2514216"/>
            <a:ext cx="187566" cy="183830"/>
            <a:chOff x="7972900" y="1017250"/>
            <a:chExt cx="754791" cy="739760"/>
          </a:xfrm>
        </p:grpSpPr>
        <p:sp>
          <p:nvSpPr>
            <p:cNvPr id="1715" name="Google Shape;1715;p1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1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1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9" name="Google Shape;1719;p18"/>
          <p:cNvSpPr/>
          <p:nvPr/>
        </p:nvSpPr>
        <p:spPr>
          <a:xfrm rot="5400000">
            <a:off x="44817" y="29438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20" name="Google Shape;1720;p18"/>
          <p:cNvGrpSpPr/>
          <p:nvPr/>
        </p:nvGrpSpPr>
        <p:grpSpPr>
          <a:xfrm rot="-4980949">
            <a:off x="8848603" y="1190894"/>
            <a:ext cx="354682" cy="371949"/>
            <a:chOff x="1634175" y="4169925"/>
            <a:chExt cx="308275" cy="313675"/>
          </a:xfrm>
        </p:grpSpPr>
        <p:sp>
          <p:nvSpPr>
            <p:cNvPr id="1721" name="Google Shape;1721;p1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1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1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2" name="Google Shape;1732;p18"/>
          <p:cNvSpPr/>
          <p:nvPr/>
        </p:nvSpPr>
        <p:spPr>
          <a:xfrm rot="10660333">
            <a:off x="8975994" y="626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8"/>
          <p:cNvSpPr/>
          <p:nvPr/>
        </p:nvSpPr>
        <p:spPr>
          <a:xfrm rot="4276707">
            <a:off x="8801238" y="44449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8"/>
          <p:cNvSpPr/>
          <p:nvPr/>
        </p:nvSpPr>
        <p:spPr>
          <a:xfrm>
            <a:off x="8905912" y="2004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5" name="Google Shape;1735;p18"/>
          <p:cNvGrpSpPr/>
          <p:nvPr/>
        </p:nvGrpSpPr>
        <p:grpSpPr>
          <a:xfrm>
            <a:off x="8075959" y="4297197"/>
            <a:ext cx="995211" cy="1086740"/>
            <a:chOff x="8232500" y="3951225"/>
            <a:chExt cx="1138425" cy="1243125"/>
          </a:xfrm>
        </p:grpSpPr>
        <p:sp>
          <p:nvSpPr>
            <p:cNvPr id="1736" name="Google Shape;1736;p18"/>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18"/>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18"/>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9" name="Google Shape;1739;p18"/>
          <p:cNvGrpSpPr/>
          <p:nvPr/>
        </p:nvGrpSpPr>
        <p:grpSpPr>
          <a:xfrm flipH="1">
            <a:off x="-430616" y="2704997"/>
            <a:ext cx="995211" cy="1086740"/>
            <a:chOff x="8232500" y="3951225"/>
            <a:chExt cx="1138425" cy="1243125"/>
          </a:xfrm>
        </p:grpSpPr>
        <p:sp>
          <p:nvSpPr>
            <p:cNvPr id="1740" name="Google Shape;1740;p18"/>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18"/>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18"/>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3" name="Google Shape;1743;p18"/>
          <p:cNvGrpSpPr/>
          <p:nvPr/>
        </p:nvGrpSpPr>
        <p:grpSpPr>
          <a:xfrm rot="8307516" flipH="1">
            <a:off x="5498378" y="-424066"/>
            <a:ext cx="870006" cy="950019"/>
            <a:chOff x="8232500" y="3951225"/>
            <a:chExt cx="1138425" cy="1243125"/>
          </a:xfrm>
        </p:grpSpPr>
        <p:sp>
          <p:nvSpPr>
            <p:cNvPr id="1744" name="Google Shape;1744;p18"/>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18"/>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8"/>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7" name="Google Shape;1747;p18"/>
          <p:cNvGrpSpPr/>
          <p:nvPr/>
        </p:nvGrpSpPr>
        <p:grpSpPr>
          <a:xfrm>
            <a:off x="-251312" y="28425"/>
            <a:ext cx="924800" cy="948300"/>
            <a:chOff x="2100225" y="3794250"/>
            <a:chExt cx="924800" cy="948300"/>
          </a:xfrm>
        </p:grpSpPr>
        <p:sp>
          <p:nvSpPr>
            <p:cNvPr id="1748" name="Google Shape;1748;p18"/>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18"/>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18"/>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18"/>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8"/>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18"/>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18"/>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55" name="Google Shape;1755;p18"/>
          <p:cNvGrpSpPr/>
          <p:nvPr/>
        </p:nvGrpSpPr>
        <p:grpSpPr>
          <a:xfrm flipH="1">
            <a:off x="8679596" y="3173209"/>
            <a:ext cx="553215" cy="567273"/>
            <a:chOff x="2100225" y="3794250"/>
            <a:chExt cx="924800" cy="948300"/>
          </a:xfrm>
        </p:grpSpPr>
        <p:sp>
          <p:nvSpPr>
            <p:cNvPr id="1756" name="Google Shape;1756;p18"/>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8"/>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8"/>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8"/>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8"/>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8"/>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8"/>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5">
  <p:cSld name="CUSTOM_5">
    <p:bg>
      <p:bgPr>
        <a:solidFill>
          <a:schemeClr val="lt2"/>
        </a:solidFill>
        <a:effectLst/>
      </p:bgPr>
    </p:bg>
    <p:spTree>
      <p:nvGrpSpPr>
        <p:cNvPr id="1" name="Shape 1763"/>
        <p:cNvGrpSpPr/>
        <p:nvPr/>
      </p:nvGrpSpPr>
      <p:grpSpPr>
        <a:xfrm>
          <a:off x="0" y="0"/>
          <a:ext cx="0" cy="0"/>
          <a:chOff x="0" y="0"/>
          <a:chExt cx="0" cy="0"/>
        </a:xfrm>
      </p:grpSpPr>
      <p:grpSp>
        <p:nvGrpSpPr>
          <p:cNvPr id="1764" name="Google Shape;1764;p19"/>
          <p:cNvGrpSpPr/>
          <p:nvPr/>
        </p:nvGrpSpPr>
        <p:grpSpPr>
          <a:xfrm flipH="1">
            <a:off x="-125816" y="-127668"/>
            <a:ext cx="500955" cy="490979"/>
            <a:chOff x="7972900" y="1017250"/>
            <a:chExt cx="754791" cy="739760"/>
          </a:xfrm>
        </p:grpSpPr>
        <p:sp>
          <p:nvSpPr>
            <p:cNvPr id="1765" name="Google Shape;1765;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9" name="Google Shape;1769;p19"/>
          <p:cNvSpPr/>
          <p:nvPr/>
        </p:nvSpPr>
        <p:spPr>
          <a:xfrm flipH="1">
            <a:off x="8787203"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19"/>
          <p:cNvSpPr/>
          <p:nvPr/>
        </p:nvSpPr>
        <p:spPr>
          <a:xfrm flipH="1">
            <a:off x="7956982"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9"/>
          <p:cNvSpPr/>
          <p:nvPr/>
        </p:nvSpPr>
        <p:spPr>
          <a:xfrm flipH="1">
            <a:off x="8706485"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19"/>
          <p:cNvSpPr/>
          <p:nvPr/>
        </p:nvSpPr>
        <p:spPr>
          <a:xfrm flipH="1">
            <a:off x="777359"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19"/>
          <p:cNvSpPr/>
          <p:nvPr/>
        </p:nvSpPr>
        <p:spPr>
          <a:xfrm flipH="1">
            <a:off x="9116694"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19"/>
          <p:cNvSpPr/>
          <p:nvPr/>
        </p:nvSpPr>
        <p:spPr>
          <a:xfrm flipH="1">
            <a:off x="8707148"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19"/>
          <p:cNvSpPr/>
          <p:nvPr/>
        </p:nvSpPr>
        <p:spPr>
          <a:xfrm flipH="1">
            <a:off x="163097"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19"/>
          <p:cNvSpPr/>
          <p:nvPr/>
        </p:nvSpPr>
        <p:spPr>
          <a:xfrm flipH="1">
            <a:off x="506048" y="1932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19"/>
          <p:cNvSpPr/>
          <p:nvPr/>
        </p:nvSpPr>
        <p:spPr>
          <a:xfrm flipH="1">
            <a:off x="3507676" y="504360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78" name="Google Shape;1778;p19"/>
          <p:cNvGrpSpPr/>
          <p:nvPr/>
        </p:nvGrpSpPr>
        <p:grpSpPr>
          <a:xfrm rot="1984678" flipH="1">
            <a:off x="7878240" y="110750"/>
            <a:ext cx="457956" cy="130588"/>
            <a:chOff x="3827225" y="3139400"/>
            <a:chExt cx="298975" cy="88200"/>
          </a:xfrm>
        </p:grpSpPr>
        <p:sp>
          <p:nvSpPr>
            <p:cNvPr id="1779" name="Google Shape;1779;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1" name="Google Shape;1781;p19"/>
          <p:cNvGrpSpPr/>
          <p:nvPr/>
        </p:nvGrpSpPr>
        <p:grpSpPr>
          <a:xfrm flipH="1">
            <a:off x="8845546" y="3993504"/>
            <a:ext cx="406380" cy="398287"/>
            <a:chOff x="7972900" y="1017250"/>
            <a:chExt cx="754791" cy="739760"/>
          </a:xfrm>
        </p:grpSpPr>
        <p:sp>
          <p:nvSpPr>
            <p:cNvPr id="1782" name="Google Shape;1782;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6" name="Google Shape;1786;p19"/>
          <p:cNvSpPr/>
          <p:nvPr/>
        </p:nvSpPr>
        <p:spPr>
          <a:xfrm rot="-5400000" flipH="1">
            <a:off x="748532" y="175975"/>
            <a:ext cx="291271" cy="23365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87" name="Google Shape;1787;p19"/>
          <p:cNvGrpSpPr/>
          <p:nvPr/>
        </p:nvGrpSpPr>
        <p:grpSpPr>
          <a:xfrm flipH="1">
            <a:off x="1236787" y="4915518"/>
            <a:ext cx="248024" cy="243085"/>
            <a:chOff x="7972900" y="1017250"/>
            <a:chExt cx="754791" cy="739760"/>
          </a:xfrm>
        </p:grpSpPr>
        <p:sp>
          <p:nvSpPr>
            <p:cNvPr id="1788" name="Google Shape;1788;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2" name="Google Shape;1792;p19"/>
          <p:cNvGrpSpPr/>
          <p:nvPr/>
        </p:nvGrpSpPr>
        <p:grpSpPr>
          <a:xfrm rot="1984659" flipH="1">
            <a:off x="8273253" y="4981126"/>
            <a:ext cx="392553" cy="111935"/>
            <a:chOff x="3827225" y="3139400"/>
            <a:chExt cx="298975" cy="88200"/>
          </a:xfrm>
        </p:grpSpPr>
        <p:sp>
          <p:nvSpPr>
            <p:cNvPr id="1793" name="Google Shape;1793;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95" name="Google Shape;1795;p19"/>
          <p:cNvSpPr/>
          <p:nvPr/>
        </p:nvSpPr>
        <p:spPr>
          <a:xfrm rot="-4276707" flipH="1">
            <a:off x="1820252" y="49783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9"/>
          <p:cNvSpPr/>
          <p:nvPr/>
        </p:nvSpPr>
        <p:spPr>
          <a:xfrm rot="-5400000" flipH="1">
            <a:off x="6097065" y="490154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7" name="Google Shape;1797;p19"/>
          <p:cNvGrpSpPr/>
          <p:nvPr/>
        </p:nvGrpSpPr>
        <p:grpSpPr>
          <a:xfrm rot="1984659" flipH="1">
            <a:off x="2230018" y="4945722"/>
            <a:ext cx="392553" cy="111935"/>
            <a:chOff x="3827225" y="3139400"/>
            <a:chExt cx="298975" cy="88200"/>
          </a:xfrm>
        </p:grpSpPr>
        <p:sp>
          <p:nvSpPr>
            <p:cNvPr id="1798" name="Google Shape;1798;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0" name="Google Shape;1800;p19"/>
          <p:cNvGrpSpPr/>
          <p:nvPr/>
        </p:nvGrpSpPr>
        <p:grpSpPr>
          <a:xfrm flipH="1">
            <a:off x="6523467" y="4986604"/>
            <a:ext cx="187566" cy="183830"/>
            <a:chOff x="7972900" y="1017250"/>
            <a:chExt cx="754791" cy="739760"/>
          </a:xfrm>
        </p:grpSpPr>
        <p:sp>
          <p:nvSpPr>
            <p:cNvPr id="1801" name="Google Shape;1801;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05" name="Google Shape;1805;p19"/>
          <p:cNvSpPr/>
          <p:nvPr/>
        </p:nvSpPr>
        <p:spPr>
          <a:xfrm flipH="1">
            <a:off x="2983099" y="502641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6" name="Google Shape;1806;p19"/>
          <p:cNvGrpSpPr/>
          <p:nvPr/>
        </p:nvGrpSpPr>
        <p:grpSpPr>
          <a:xfrm rot="-3704533" flipH="1">
            <a:off x="5615250" y="133095"/>
            <a:ext cx="299645" cy="85878"/>
            <a:chOff x="3827225" y="3139400"/>
            <a:chExt cx="298975" cy="88200"/>
          </a:xfrm>
        </p:grpSpPr>
        <p:sp>
          <p:nvSpPr>
            <p:cNvPr id="1807" name="Google Shape;1807;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9" name="Google Shape;1809;p19"/>
          <p:cNvGrpSpPr/>
          <p:nvPr/>
        </p:nvGrpSpPr>
        <p:grpSpPr>
          <a:xfrm flipH="1">
            <a:off x="7374251" y="4899080"/>
            <a:ext cx="403224" cy="410256"/>
            <a:chOff x="1634175" y="4169925"/>
            <a:chExt cx="308275" cy="313675"/>
          </a:xfrm>
        </p:grpSpPr>
        <p:sp>
          <p:nvSpPr>
            <p:cNvPr id="1810" name="Google Shape;1810;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1" name="Google Shape;1821;p19"/>
          <p:cNvGrpSpPr/>
          <p:nvPr/>
        </p:nvGrpSpPr>
        <p:grpSpPr>
          <a:xfrm rot="-4880212" flipH="1">
            <a:off x="1162877" y="-106834"/>
            <a:ext cx="562827" cy="572686"/>
            <a:chOff x="1634175" y="4169925"/>
            <a:chExt cx="308275" cy="313675"/>
          </a:xfrm>
        </p:grpSpPr>
        <p:sp>
          <p:nvSpPr>
            <p:cNvPr id="1822" name="Google Shape;1822;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33" name="Google Shape;1833;p19"/>
          <p:cNvSpPr/>
          <p:nvPr/>
        </p:nvSpPr>
        <p:spPr>
          <a:xfrm rot="-5400000" flipH="1">
            <a:off x="9056802" y="1146182"/>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34" name="Google Shape;1834;p19"/>
          <p:cNvGrpSpPr/>
          <p:nvPr/>
        </p:nvGrpSpPr>
        <p:grpSpPr>
          <a:xfrm rot="1984659" flipH="1">
            <a:off x="8931517" y="1689510"/>
            <a:ext cx="392553" cy="111935"/>
            <a:chOff x="3827225" y="3139400"/>
            <a:chExt cx="298975" cy="88200"/>
          </a:xfrm>
        </p:grpSpPr>
        <p:sp>
          <p:nvSpPr>
            <p:cNvPr id="1835" name="Google Shape;1835;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7" name="Google Shape;1837;p19"/>
          <p:cNvGrpSpPr/>
          <p:nvPr/>
        </p:nvGrpSpPr>
        <p:grpSpPr>
          <a:xfrm flipH="1">
            <a:off x="8807495" y="1943536"/>
            <a:ext cx="482481" cy="490933"/>
            <a:chOff x="1634175" y="4169925"/>
            <a:chExt cx="308275" cy="313675"/>
          </a:xfrm>
        </p:grpSpPr>
        <p:sp>
          <p:nvSpPr>
            <p:cNvPr id="1838" name="Google Shape;1838;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9" name="Google Shape;1849;p19"/>
          <p:cNvSpPr/>
          <p:nvPr/>
        </p:nvSpPr>
        <p:spPr>
          <a:xfrm rot="-5400000" flipH="1">
            <a:off x="4552902" y="3169"/>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9"/>
          <p:cNvSpPr/>
          <p:nvPr/>
        </p:nvSpPr>
        <p:spPr>
          <a:xfrm flipH="1">
            <a:off x="4241182" y="159112"/>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9"/>
          <p:cNvSpPr/>
          <p:nvPr/>
        </p:nvSpPr>
        <p:spPr>
          <a:xfrm flipH="1">
            <a:off x="6093444" y="1990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19"/>
          <p:cNvSpPr/>
          <p:nvPr/>
        </p:nvSpPr>
        <p:spPr>
          <a:xfrm flipH="1">
            <a:off x="7600448" y="1239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9"/>
          <p:cNvSpPr/>
          <p:nvPr/>
        </p:nvSpPr>
        <p:spPr>
          <a:xfrm flipH="1">
            <a:off x="3246748" y="2001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9"/>
          <p:cNvSpPr/>
          <p:nvPr/>
        </p:nvSpPr>
        <p:spPr>
          <a:xfrm flipH="1">
            <a:off x="8928457"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19"/>
          <p:cNvSpPr/>
          <p:nvPr/>
        </p:nvSpPr>
        <p:spPr>
          <a:xfrm flipH="1">
            <a:off x="887223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56" name="Google Shape;1856;p19"/>
          <p:cNvGrpSpPr/>
          <p:nvPr/>
        </p:nvGrpSpPr>
        <p:grpSpPr>
          <a:xfrm flipH="1">
            <a:off x="6955683" y="-145627"/>
            <a:ext cx="482481" cy="490933"/>
            <a:chOff x="1634175" y="4169925"/>
            <a:chExt cx="308275" cy="313675"/>
          </a:xfrm>
        </p:grpSpPr>
        <p:sp>
          <p:nvSpPr>
            <p:cNvPr id="1857" name="Google Shape;1857;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68" name="Google Shape;1868;p19"/>
          <p:cNvGrpSpPr/>
          <p:nvPr/>
        </p:nvGrpSpPr>
        <p:grpSpPr>
          <a:xfrm flipH="1">
            <a:off x="-32955" y="3824673"/>
            <a:ext cx="482481" cy="490933"/>
            <a:chOff x="1634175" y="4169925"/>
            <a:chExt cx="308275" cy="313675"/>
          </a:xfrm>
        </p:grpSpPr>
        <p:sp>
          <p:nvSpPr>
            <p:cNvPr id="1869" name="Google Shape;1869;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0" name="Google Shape;1880;p19"/>
          <p:cNvSpPr/>
          <p:nvPr/>
        </p:nvSpPr>
        <p:spPr>
          <a:xfrm rot="-10660333" flipH="1">
            <a:off x="45300" y="2150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81" name="Google Shape;1881;p19"/>
          <p:cNvGrpSpPr/>
          <p:nvPr/>
        </p:nvGrpSpPr>
        <p:grpSpPr>
          <a:xfrm flipH="1">
            <a:off x="-48626" y="2554868"/>
            <a:ext cx="248024" cy="243085"/>
            <a:chOff x="7972900" y="1017250"/>
            <a:chExt cx="754791" cy="739760"/>
          </a:xfrm>
        </p:grpSpPr>
        <p:sp>
          <p:nvSpPr>
            <p:cNvPr id="1882" name="Google Shape;1882;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86" name="Google Shape;1886;p19"/>
          <p:cNvGrpSpPr/>
          <p:nvPr/>
        </p:nvGrpSpPr>
        <p:grpSpPr>
          <a:xfrm rot="-941187" flipH="1">
            <a:off x="-71614" y="1728157"/>
            <a:ext cx="392555" cy="111937"/>
            <a:chOff x="3827225" y="3139400"/>
            <a:chExt cx="298975" cy="88200"/>
          </a:xfrm>
        </p:grpSpPr>
        <p:sp>
          <p:nvSpPr>
            <p:cNvPr id="1887" name="Google Shape;1887;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9" name="Google Shape;1889;p19"/>
          <p:cNvSpPr/>
          <p:nvPr/>
        </p:nvSpPr>
        <p:spPr>
          <a:xfrm flipH="1">
            <a:off x="163105" y="29477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90" name="Google Shape;1890;p19"/>
          <p:cNvGrpSpPr/>
          <p:nvPr/>
        </p:nvGrpSpPr>
        <p:grpSpPr>
          <a:xfrm rot="-3704533" flipH="1">
            <a:off x="6958863" y="4994120"/>
            <a:ext cx="299645" cy="85878"/>
            <a:chOff x="3827225" y="3139400"/>
            <a:chExt cx="298975" cy="88200"/>
          </a:xfrm>
        </p:grpSpPr>
        <p:sp>
          <p:nvSpPr>
            <p:cNvPr id="1891" name="Google Shape;1891;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3" name="Google Shape;1893;p19"/>
          <p:cNvGrpSpPr/>
          <p:nvPr/>
        </p:nvGrpSpPr>
        <p:grpSpPr>
          <a:xfrm rot="-4880212" flipH="1">
            <a:off x="5313439" y="4715341"/>
            <a:ext cx="562827" cy="572686"/>
            <a:chOff x="1634175" y="4169925"/>
            <a:chExt cx="308275" cy="313675"/>
          </a:xfrm>
        </p:grpSpPr>
        <p:sp>
          <p:nvSpPr>
            <p:cNvPr id="1894" name="Google Shape;1894;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5" name="Google Shape;1905;p19"/>
          <p:cNvGrpSpPr/>
          <p:nvPr/>
        </p:nvGrpSpPr>
        <p:grpSpPr>
          <a:xfrm rot="6937582" flipH="1">
            <a:off x="4681223" y="5000703"/>
            <a:ext cx="392572" cy="111932"/>
            <a:chOff x="3827225" y="3139400"/>
            <a:chExt cx="298975" cy="88200"/>
          </a:xfrm>
        </p:grpSpPr>
        <p:sp>
          <p:nvSpPr>
            <p:cNvPr id="1906" name="Google Shape;1906;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8" name="Google Shape;1908;p19"/>
          <p:cNvSpPr/>
          <p:nvPr/>
        </p:nvSpPr>
        <p:spPr>
          <a:xfrm rot="-10163395" flipH="1">
            <a:off x="3098803"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09" name="Google Shape;1909;p19"/>
          <p:cNvGrpSpPr/>
          <p:nvPr/>
        </p:nvGrpSpPr>
        <p:grpSpPr>
          <a:xfrm flipH="1">
            <a:off x="4047362" y="4915556"/>
            <a:ext cx="248024" cy="243085"/>
            <a:chOff x="7972900" y="1017250"/>
            <a:chExt cx="754791" cy="739760"/>
          </a:xfrm>
        </p:grpSpPr>
        <p:sp>
          <p:nvSpPr>
            <p:cNvPr id="1910" name="Google Shape;1910;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14" name="Google Shape;1914;p19"/>
          <p:cNvSpPr/>
          <p:nvPr/>
        </p:nvSpPr>
        <p:spPr>
          <a:xfrm flipH="1">
            <a:off x="4577594" y="48862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19"/>
          <p:cNvSpPr/>
          <p:nvPr/>
        </p:nvSpPr>
        <p:spPr>
          <a:xfrm flipH="1">
            <a:off x="3787098" y="48690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19"/>
          <p:cNvSpPr/>
          <p:nvPr/>
        </p:nvSpPr>
        <p:spPr>
          <a:xfrm flipH="1">
            <a:off x="5264537"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19"/>
          <p:cNvSpPr/>
          <p:nvPr/>
        </p:nvSpPr>
        <p:spPr>
          <a:xfrm flipH="1">
            <a:off x="6331337" y="5052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19"/>
          <p:cNvSpPr/>
          <p:nvPr/>
        </p:nvSpPr>
        <p:spPr>
          <a:xfrm flipH="1">
            <a:off x="6864737"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19"/>
          <p:cNvSpPr/>
          <p:nvPr/>
        </p:nvSpPr>
        <p:spPr>
          <a:xfrm flipH="1">
            <a:off x="1759337"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19"/>
          <p:cNvSpPr/>
          <p:nvPr/>
        </p:nvSpPr>
        <p:spPr>
          <a:xfrm flipH="1">
            <a:off x="2673737"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19"/>
          <p:cNvSpPr/>
          <p:nvPr/>
        </p:nvSpPr>
        <p:spPr>
          <a:xfrm flipH="1">
            <a:off x="1759337"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19"/>
          <p:cNvSpPr/>
          <p:nvPr/>
        </p:nvSpPr>
        <p:spPr>
          <a:xfrm flipH="1">
            <a:off x="5416937"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19"/>
          <p:cNvSpPr/>
          <p:nvPr/>
        </p:nvSpPr>
        <p:spPr>
          <a:xfrm flipH="1">
            <a:off x="9150737"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19"/>
          <p:cNvSpPr/>
          <p:nvPr/>
        </p:nvSpPr>
        <p:spPr>
          <a:xfrm flipH="1">
            <a:off x="8007737" y="328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19"/>
          <p:cNvSpPr/>
          <p:nvPr/>
        </p:nvSpPr>
        <p:spPr>
          <a:xfrm flipH="1">
            <a:off x="8922137"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19"/>
          <p:cNvSpPr/>
          <p:nvPr/>
        </p:nvSpPr>
        <p:spPr>
          <a:xfrm flipH="1">
            <a:off x="159137" y="101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27" name="Google Shape;1927;p19"/>
          <p:cNvGrpSpPr/>
          <p:nvPr/>
        </p:nvGrpSpPr>
        <p:grpSpPr>
          <a:xfrm rot="1984678" flipH="1">
            <a:off x="2544241" y="-41650"/>
            <a:ext cx="457956" cy="130588"/>
            <a:chOff x="3827225" y="3139400"/>
            <a:chExt cx="298975" cy="88200"/>
          </a:xfrm>
        </p:grpSpPr>
        <p:sp>
          <p:nvSpPr>
            <p:cNvPr id="1928" name="Google Shape;1928;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0" name="Google Shape;1930;p19"/>
          <p:cNvSpPr/>
          <p:nvPr/>
        </p:nvSpPr>
        <p:spPr>
          <a:xfrm rot="-9651179" flipH="1">
            <a:off x="2266905" y="3171"/>
            <a:ext cx="249667" cy="200289"/>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19"/>
          <p:cNvSpPr/>
          <p:nvPr/>
        </p:nvSpPr>
        <p:spPr>
          <a:xfrm flipH="1">
            <a:off x="1953848" y="1170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32" name="Google Shape;1932;p19"/>
          <p:cNvGrpSpPr/>
          <p:nvPr/>
        </p:nvGrpSpPr>
        <p:grpSpPr>
          <a:xfrm rot="-3704533" flipH="1">
            <a:off x="3938850" y="56895"/>
            <a:ext cx="299645" cy="85878"/>
            <a:chOff x="3827225" y="3139400"/>
            <a:chExt cx="298975" cy="88200"/>
          </a:xfrm>
        </p:grpSpPr>
        <p:sp>
          <p:nvSpPr>
            <p:cNvPr id="1933" name="Google Shape;1933;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5" name="Google Shape;1935;p19"/>
          <p:cNvSpPr/>
          <p:nvPr/>
        </p:nvSpPr>
        <p:spPr>
          <a:xfrm rot="-5400000" flipH="1">
            <a:off x="6305502" y="-73031"/>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36" name="Google Shape;1936;p19"/>
          <p:cNvGrpSpPr/>
          <p:nvPr/>
        </p:nvGrpSpPr>
        <p:grpSpPr>
          <a:xfrm rot="4995319" flipH="1">
            <a:off x="5128495" y="-176256"/>
            <a:ext cx="399763" cy="406750"/>
            <a:chOff x="1634175" y="4169925"/>
            <a:chExt cx="308275" cy="313675"/>
          </a:xfrm>
        </p:grpSpPr>
        <p:sp>
          <p:nvSpPr>
            <p:cNvPr id="1937" name="Google Shape;1937;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48" name="Google Shape;1948;p19"/>
          <p:cNvSpPr/>
          <p:nvPr/>
        </p:nvSpPr>
        <p:spPr>
          <a:xfrm flipH="1">
            <a:off x="4959737" y="9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49" name="Google Shape;1949;p19"/>
          <p:cNvGrpSpPr/>
          <p:nvPr/>
        </p:nvGrpSpPr>
        <p:grpSpPr>
          <a:xfrm flipH="1">
            <a:off x="6675867" y="33604"/>
            <a:ext cx="187566" cy="183830"/>
            <a:chOff x="7972900" y="1017250"/>
            <a:chExt cx="754791" cy="739760"/>
          </a:xfrm>
        </p:grpSpPr>
        <p:sp>
          <p:nvSpPr>
            <p:cNvPr id="1950" name="Google Shape;1950;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54" name="Google Shape;1954;p19"/>
          <p:cNvSpPr/>
          <p:nvPr/>
        </p:nvSpPr>
        <p:spPr>
          <a:xfrm flipH="1">
            <a:off x="8203278" y="-191748"/>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19"/>
          <p:cNvSpPr/>
          <p:nvPr/>
        </p:nvSpPr>
        <p:spPr>
          <a:xfrm flipH="1">
            <a:off x="8998337"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19"/>
          <p:cNvSpPr/>
          <p:nvPr/>
        </p:nvSpPr>
        <p:spPr>
          <a:xfrm flipH="1">
            <a:off x="8922137"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57" name="Google Shape;1957;p19"/>
          <p:cNvGrpSpPr/>
          <p:nvPr/>
        </p:nvGrpSpPr>
        <p:grpSpPr>
          <a:xfrm rot="-2923779" flipH="1">
            <a:off x="8931541" y="3564617"/>
            <a:ext cx="299649" cy="85879"/>
            <a:chOff x="3827225" y="3139400"/>
            <a:chExt cx="298975" cy="88200"/>
          </a:xfrm>
        </p:grpSpPr>
        <p:sp>
          <p:nvSpPr>
            <p:cNvPr id="1958" name="Google Shape;1958;p1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1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0" name="Google Shape;1960;p19"/>
          <p:cNvGrpSpPr/>
          <p:nvPr/>
        </p:nvGrpSpPr>
        <p:grpSpPr>
          <a:xfrm flipH="1">
            <a:off x="8778930" y="2514216"/>
            <a:ext cx="187566" cy="183830"/>
            <a:chOff x="7972900" y="1017250"/>
            <a:chExt cx="754791" cy="739760"/>
          </a:xfrm>
        </p:grpSpPr>
        <p:sp>
          <p:nvSpPr>
            <p:cNvPr id="1961" name="Google Shape;1961;p1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1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1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1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5" name="Google Shape;1965;p19"/>
          <p:cNvSpPr/>
          <p:nvPr/>
        </p:nvSpPr>
        <p:spPr>
          <a:xfrm rot="-5400000" flipH="1">
            <a:off x="8900277" y="294384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66" name="Google Shape;1966;p19"/>
          <p:cNvGrpSpPr/>
          <p:nvPr/>
        </p:nvGrpSpPr>
        <p:grpSpPr>
          <a:xfrm rot="4980949" flipH="1">
            <a:off x="-8512" y="1190894"/>
            <a:ext cx="354682" cy="371949"/>
            <a:chOff x="1634175" y="4169925"/>
            <a:chExt cx="308275" cy="313675"/>
          </a:xfrm>
        </p:grpSpPr>
        <p:sp>
          <p:nvSpPr>
            <p:cNvPr id="1967" name="Google Shape;1967;p1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1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1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1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1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1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1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1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1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1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1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78" name="Google Shape;1978;p19"/>
          <p:cNvSpPr/>
          <p:nvPr/>
        </p:nvSpPr>
        <p:spPr>
          <a:xfrm rot="-10660333" flipH="1">
            <a:off x="-30900" y="626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19"/>
          <p:cNvSpPr/>
          <p:nvPr/>
        </p:nvSpPr>
        <p:spPr>
          <a:xfrm rot="-4276707" flipH="1">
            <a:off x="143852" y="44449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19"/>
          <p:cNvSpPr/>
          <p:nvPr/>
        </p:nvSpPr>
        <p:spPr>
          <a:xfrm flipH="1">
            <a:off x="235337" y="2004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1" name="Google Shape;1981;p19"/>
          <p:cNvGrpSpPr/>
          <p:nvPr/>
        </p:nvGrpSpPr>
        <p:grpSpPr>
          <a:xfrm flipH="1">
            <a:off x="123602" y="4297197"/>
            <a:ext cx="995211" cy="1086740"/>
            <a:chOff x="8232500" y="3951225"/>
            <a:chExt cx="1138425" cy="1243125"/>
          </a:xfrm>
        </p:grpSpPr>
        <p:sp>
          <p:nvSpPr>
            <p:cNvPr id="1982" name="Google Shape;1982;p19"/>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19"/>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19"/>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5" name="Google Shape;1985;p19"/>
          <p:cNvGrpSpPr/>
          <p:nvPr/>
        </p:nvGrpSpPr>
        <p:grpSpPr>
          <a:xfrm>
            <a:off x="8630177" y="2704997"/>
            <a:ext cx="995211" cy="1086740"/>
            <a:chOff x="8232500" y="3951225"/>
            <a:chExt cx="1138425" cy="1243125"/>
          </a:xfrm>
        </p:grpSpPr>
        <p:sp>
          <p:nvSpPr>
            <p:cNvPr id="1986" name="Google Shape;1986;p19"/>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9"/>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19"/>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9" name="Google Shape;1989;p19"/>
          <p:cNvGrpSpPr/>
          <p:nvPr/>
        </p:nvGrpSpPr>
        <p:grpSpPr>
          <a:xfrm rot="-8307516">
            <a:off x="2826389" y="-424066"/>
            <a:ext cx="870006" cy="950019"/>
            <a:chOff x="8232500" y="3951225"/>
            <a:chExt cx="1138425" cy="1243125"/>
          </a:xfrm>
        </p:grpSpPr>
        <p:sp>
          <p:nvSpPr>
            <p:cNvPr id="1990" name="Google Shape;1990;p19"/>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9"/>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19"/>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3" name="Google Shape;1993;p19"/>
          <p:cNvGrpSpPr/>
          <p:nvPr/>
        </p:nvGrpSpPr>
        <p:grpSpPr>
          <a:xfrm flipH="1">
            <a:off x="8521285" y="28425"/>
            <a:ext cx="924800" cy="948300"/>
            <a:chOff x="2100225" y="3794250"/>
            <a:chExt cx="924800" cy="948300"/>
          </a:xfrm>
        </p:grpSpPr>
        <p:sp>
          <p:nvSpPr>
            <p:cNvPr id="1994" name="Google Shape;1994;p19"/>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9"/>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19"/>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9"/>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19"/>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9"/>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9"/>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1" name="Google Shape;2001;p19"/>
          <p:cNvGrpSpPr/>
          <p:nvPr/>
        </p:nvGrpSpPr>
        <p:grpSpPr>
          <a:xfrm>
            <a:off x="-38038" y="3173209"/>
            <a:ext cx="553215" cy="567273"/>
            <a:chOff x="2100225" y="3794250"/>
            <a:chExt cx="924800" cy="948300"/>
          </a:xfrm>
        </p:grpSpPr>
        <p:sp>
          <p:nvSpPr>
            <p:cNvPr id="2002" name="Google Shape;2002;p19"/>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19"/>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19"/>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19"/>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19"/>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19"/>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19"/>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9" name="Google Shape;2009;p19"/>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6">
  <p:cSld name="CUSTOM_12">
    <p:bg>
      <p:bgPr>
        <a:blipFill>
          <a:blip r:embed="rId2">
            <a:alphaModFix/>
          </a:blip>
          <a:stretch>
            <a:fillRect/>
          </a:stretch>
        </a:blipFill>
        <a:effectLst/>
      </p:bgPr>
    </p:bg>
    <p:spTree>
      <p:nvGrpSpPr>
        <p:cNvPr id="1" name="Shape 2010"/>
        <p:cNvGrpSpPr/>
        <p:nvPr/>
      </p:nvGrpSpPr>
      <p:grpSpPr>
        <a:xfrm>
          <a:off x="0" y="0"/>
          <a:ext cx="0" cy="0"/>
          <a:chOff x="0" y="0"/>
          <a:chExt cx="0" cy="0"/>
        </a:xfrm>
      </p:grpSpPr>
      <p:sp>
        <p:nvSpPr>
          <p:cNvPr id="2011" name="Google Shape;2011;p20"/>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2">
  <p:cSld name="CUSTOM_2_1">
    <p:bg>
      <p:bgPr>
        <a:blipFill>
          <a:blip r:embed="rId2">
            <a:alphaModFix/>
          </a:blip>
          <a:stretch>
            <a:fillRect/>
          </a:stretch>
        </a:blipFill>
        <a:effectLst/>
      </p:bgPr>
    </p:bg>
    <p:spTree>
      <p:nvGrpSpPr>
        <p:cNvPr id="1" name="Shape 2012"/>
        <p:cNvGrpSpPr/>
        <p:nvPr/>
      </p:nvGrpSpPr>
      <p:grpSpPr>
        <a:xfrm>
          <a:off x="0" y="0"/>
          <a:ext cx="0" cy="0"/>
          <a:chOff x="0" y="0"/>
          <a:chExt cx="0" cy="0"/>
        </a:xfrm>
      </p:grpSpPr>
      <p:sp>
        <p:nvSpPr>
          <p:cNvPr id="2013" name="Google Shape;2013;p21"/>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14" name="Google Shape;2014;p21"/>
          <p:cNvSpPr txBox="1">
            <a:spLocks noGrp="1"/>
          </p:cNvSpPr>
          <p:nvPr>
            <p:ph type="subTitle" idx="1"/>
          </p:nvPr>
        </p:nvSpPr>
        <p:spPr>
          <a:xfrm>
            <a:off x="710014" y="3537199"/>
            <a:ext cx="1813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15" name="Google Shape;2015;p21"/>
          <p:cNvSpPr txBox="1">
            <a:spLocks noGrp="1"/>
          </p:cNvSpPr>
          <p:nvPr>
            <p:ph type="subTitle" idx="2"/>
          </p:nvPr>
        </p:nvSpPr>
        <p:spPr>
          <a:xfrm>
            <a:off x="2680282" y="3537199"/>
            <a:ext cx="1813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16" name="Google Shape;2016;p21"/>
          <p:cNvSpPr txBox="1">
            <a:spLocks noGrp="1"/>
          </p:cNvSpPr>
          <p:nvPr>
            <p:ph type="subTitle" idx="3"/>
          </p:nvPr>
        </p:nvSpPr>
        <p:spPr>
          <a:xfrm>
            <a:off x="4650528" y="3537199"/>
            <a:ext cx="1813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17" name="Google Shape;2017;p21"/>
          <p:cNvSpPr txBox="1">
            <a:spLocks noGrp="1"/>
          </p:cNvSpPr>
          <p:nvPr>
            <p:ph type="subTitle" idx="4"/>
          </p:nvPr>
        </p:nvSpPr>
        <p:spPr>
          <a:xfrm>
            <a:off x="710014" y="3069025"/>
            <a:ext cx="1813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2018" name="Google Shape;2018;p21"/>
          <p:cNvSpPr txBox="1">
            <a:spLocks noGrp="1"/>
          </p:cNvSpPr>
          <p:nvPr>
            <p:ph type="subTitle" idx="5"/>
          </p:nvPr>
        </p:nvSpPr>
        <p:spPr>
          <a:xfrm>
            <a:off x="2680282" y="3069025"/>
            <a:ext cx="1813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2019" name="Google Shape;2019;p21"/>
          <p:cNvSpPr txBox="1">
            <a:spLocks noGrp="1"/>
          </p:cNvSpPr>
          <p:nvPr>
            <p:ph type="subTitle" idx="6"/>
          </p:nvPr>
        </p:nvSpPr>
        <p:spPr>
          <a:xfrm>
            <a:off x="4650528" y="3069025"/>
            <a:ext cx="1813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2020" name="Google Shape;2020;p21"/>
          <p:cNvSpPr txBox="1">
            <a:spLocks noGrp="1"/>
          </p:cNvSpPr>
          <p:nvPr>
            <p:ph type="subTitle" idx="7"/>
          </p:nvPr>
        </p:nvSpPr>
        <p:spPr>
          <a:xfrm>
            <a:off x="6620786" y="3537199"/>
            <a:ext cx="1813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21" name="Google Shape;2021;p21"/>
          <p:cNvSpPr txBox="1">
            <a:spLocks noGrp="1"/>
          </p:cNvSpPr>
          <p:nvPr>
            <p:ph type="subTitle" idx="8"/>
          </p:nvPr>
        </p:nvSpPr>
        <p:spPr>
          <a:xfrm>
            <a:off x="6620786" y="3069025"/>
            <a:ext cx="1813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2"/>
        <p:cNvGrpSpPr/>
        <p:nvPr/>
      </p:nvGrpSpPr>
      <p:grpSpPr>
        <a:xfrm>
          <a:off x="0" y="0"/>
          <a:ext cx="0" cy="0"/>
          <a:chOff x="0" y="0"/>
          <a:chExt cx="0" cy="0"/>
        </a:xfrm>
      </p:grpSpPr>
      <p:sp>
        <p:nvSpPr>
          <p:cNvPr id="2023" name="Google Shape;2023;p22"/>
          <p:cNvSpPr txBox="1">
            <a:spLocks noGrp="1"/>
          </p:cNvSpPr>
          <p:nvPr>
            <p:ph type="title"/>
          </p:nvPr>
        </p:nvSpPr>
        <p:spPr>
          <a:xfrm>
            <a:off x="750850" y="4066075"/>
            <a:ext cx="7466400" cy="549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024"/>
        <p:cNvGrpSpPr/>
        <p:nvPr/>
      </p:nvGrpSpPr>
      <p:grpSpPr>
        <a:xfrm>
          <a:off x="0" y="0"/>
          <a:ext cx="0" cy="0"/>
          <a:chOff x="0" y="0"/>
          <a:chExt cx="0" cy="0"/>
        </a:xfrm>
      </p:grpSpPr>
      <p:sp>
        <p:nvSpPr>
          <p:cNvPr id="2025" name="Google Shape;2025;p23"/>
          <p:cNvSpPr txBox="1">
            <a:spLocks noGrp="1"/>
          </p:cNvSpPr>
          <p:nvPr>
            <p:ph type="title"/>
          </p:nvPr>
        </p:nvSpPr>
        <p:spPr>
          <a:xfrm>
            <a:off x="750850" y="2389675"/>
            <a:ext cx="3130800" cy="549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2400"/>
              <a:buNone/>
              <a:defRPr sz="2400">
                <a:solidFill>
                  <a:schemeClr val="accent4"/>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026" name="Google Shape;202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27" name="Google Shape;2027;p23"/>
          <p:cNvSpPr txBox="1">
            <a:spLocks noGrp="1"/>
          </p:cNvSpPr>
          <p:nvPr>
            <p:ph type="subTitle" idx="1"/>
          </p:nvPr>
        </p:nvSpPr>
        <p:spPr>
          <a:xfrm>
            <a:off x="750850" y="2939570"/>
            <a:ext cx="3176400" cy="1134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400"/>
              <a:buNone/>
              <a:defRPr>
                <a:solidFill>
                  <a:schemeClr val="accent3"/>
                </a:solidFill>
              </a:defRPr>
            </a:lvl1pPr>
            <a:lvl2pPr lvl="1" algn="l">
              <a:lnSpc>
                <a:spcPct val="100000"/>
              </a:lnSpc>
              <a:spcBef>
                <a:spcPts val="1600"/>
              </a:spcBef>
              <a:spcAft>
                <a:spcPts val="0"/>
              </a:spcAft>
              <a:buClr>
                <a:schemeClr val="accent3"/>
              </a:buClr>
              <a:buSzPts val="1400"/>
              <a:buNone/>
              <a:defRPr>
                <a:solidFill>
                  <a:schemeClr val="accent3"/>
                </a:solidFill>
              </a:defRPr>
            </a:lvl2pPr>
            <a:lvl3pPr lvl="2" algn="l">
              <a:lnSpc>
                <a:spcPct val="100000"/>
              </a:lnSpc>
              <a:spcBef>
                <a:spcPts val="1600"/>
              </a:spcBef>
              <a:spcAft>
                <a:spcPts val="0"/>
              </a:spcAft>
              <a:buClr>
                <a:schemeClr val="accent3"/>
              </a:buClr>
              <a:buSzPts val="1400"/>
              <a:buNone/>
              <a:defRPr>
                <a:solidFill>
                  <a:schemeClr val="accent3"/>
                </a:solidFill>
              </a:defRPr>
            </a:lvl3pPr>
            <a:lvl4pPr lvl="3" algn="l">
              <a:lnSpc>
                <a:spcPct val="100000"/>
              </a:lnSpc>
              <a:spcBef>
                <a:spcPts val="1600"/>
              </a:spcBef>
              <a:spcAft>
                <a:spcPts val="0"/>
              </a:spcAft>
              <a:buClr>
                <a:schemeClr val="accent3"/>
              </a:buClr>
              <a:buSzPts val="1400"/>
              <a:buNone/>
              <a:defRPr>
                <a:solidFill>
                  <a:schemeClr val="accent3"/>
                </a:solidFill>
              </a:defRPr>
            </a:lvl4pPr>
            <a:lvl5pPr lvl="4" algn="l">
              <a:lnSpc>
                <a:spcPct val="100000"/>
              </a:lnSpc>
              <a:spcBef>
                <a:spcPts val="1600"/>
              </a:spcBef>
              <a:spcAft>
                <a:spcPts val="0"/>
              </a:spcAft>
              <a:buClr>
                <a:schemeClr val="accent3"/>
              </a:buClr>
              <a:buSzPts val="1400"/>
              <a:buNone/>
              <a:defRPr>
                <a:solidFill>
                  <a:schemeClr val="accent3"/>
                </a:solidFill>
              </a:defRPr>
            </a:lvl5pPr>
            <a:lvl6pPr lvl="5" algn="l">
              <a:lnSpc>
                <a:spcPct val="100000"/>
              </a:lnSpc>
              <a:spcBef>
                <a:spcPts val="1600"/>
              </a:spcBef>
              <a:spcAft>
                <a:spcPts val="0"/>
              </a:spcAft>
              <a:buClr>
                <a:schemeClr val="accent3"/>
              </a:buClr>
              <a:buSzPts val="1400"/>
              <a:buNone/>
              <a:defRPr>
                <a:solidFill>
                  <a:schemeClr val="accent3"/>
                </a:solidFill>
              </a:defRPr>
            </a:lvl6pPr>
            <a:lvl7pPr lvl="6" algn="l">
              <a:lnSpc>
                <a:spcPct val="100000"/>
              </a:lnSpc>
              <a:spcBef>
                <a:spcPts val="1600"/>
              </a:spcBef>
              <a:spcAft>
                <a:spcPts val="0"/>
              </a:spcAft>
              <a:buClr>
                <a:schemeClr val="accent3"/>
              </a:buClr>
              <a:buSzPts val="1400"/>
              <a:buNone/>
              <a:defRPr>
                <a:solidFill>
                  <a:schemeClr val="accent3"/>
                </a:solidFill>
              </a:defRPr>
            </a:lvl7pPr>
            <a:lvl8pPr lvl="7" algn="l">
              <a:lnSpc>
                <a:spcPct val="100000"/>
              </a:lnSpc>
              <a:spcBef>
                <a:spcPts val="1600"/>
              </a:spcBef>
              <a:spcAft>
                <a:spcPts val="0"/>
              </a:spcAft>
              <a:buClr>
                <a:schemeClr val="accent3"/>
              </a:buClr>
              <a:buSzPts val="1400"/>
              <a:buNone/>
              <a:defRPr>
                <a:solidFill>
                  <a:schemeClr val="accent3"/>
                </a:solidFill>
              </a:defRPr>
            </a:lvl8pPr>
            <a:lvl9pPr lvl="8" algn="l">
              <a:lnSpc>
                <a:spcPct val="100000"/>
              </a:lnSpc>
              <a:spcBef>
                <a:spcPts val="1600"/>
              </a:spcBef>
              <a:spcAft>
                <a:spcPts val="1600"/>
              </a:spcAft>
              <a:buClr>
                <a:schemeClr val="accent3"/>
              </a:buClr>
              <a:buSzPts val="1400"/>
              <a:buNone/>
              <a:defRPr>
                <a:solidFill>
                  <a:schemeClr val="accent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4"/>
          <p:cNvSpPr txBox="1">
            <a:spLocks noGrp="1"/>
          </p:cNvSpPr>
          <p:nvPr>
            <p:ph type="ctrTitle"/>
          </p:nvPr>
        </p:nvSpPr>
        <p:spPr>
          <a:xfrm>
            <a:off x="3446006" y="1804550"/>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63" name="Google Shape;263;p4"/>
          <p:cNvSpPr txBox="1">
            <a:spLocks noGrp="1"/>
          </p:cNvSpPr>
          <p:nvPr>
            <p:ph type="subTitle" idx="1"/>
          </p:nvPr>
        </p:nvSpPr>
        <p:spPr>
          <a:xfrm>
            <a:off x="3618806" y="22660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64" name="Google Shape;264;p4"/>
          <p:cNvSpPr txBox="1">
            <a:spLocks noGrp="1"/>
          </p:cNvSpPr>
          <p:nvPr>
            <p:ph type="title" idx="2"/>
          </p:nvPr>
        </p:nvSpPr>
        <p:spPr>
          <a:xfrm>
            <a:off x="3730256" y="1450736"/>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65" name="Google Shape;265;p4"/>
          <p:cNvSpPr txBox="1">
            <a:spLocks noGrp="1"/>
          </p:cNvSpPr>
          <p:nvPr>
            <p:ph type="ctrTitle" idx="3"/>
          </p:nvPr>
        </p:nvSpPr>
        <p:spPr>
          <a:xfrm>
            <a:off x="3446006" y="3407450"/>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66" name="Google Shape;266;p4"/>
          <p:cNvSpPr txBox="1">
            <a:spLocks noGrp="1"/>
          </p:cNvSpPr>
          <p:nvPr>
            <p:ph type="subTitle" idx="4"/>
          </p:nvPr>
        </p:nvSpPr>
        <p:spPr>
          <a:xfrm>
            <a:off x="3618806" y="3868897"/>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67" name="Google Shape;267;p4"/>
          <p:cNvSpPr txBox="1">
            <a:spLocks noGrp="1"/>
          </p:cNvSpPr>
          <p:nvPr>
            <p:ph type="title" idx="5"/>
          </p:nvPr>
        </p:nvSpPr>
        <p:spPr>
          <a:xfrm>
            <a:off x="3756594" y="3053637"/>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68" name="Google Shape;268;p4"/>
          <p:cNvSpPr txBox="1">
            <a:spLocks noGrp="1"/>
          </p:cNvSpPr>
          <p:nvPr>
            <p:ph type="ctrTitle" idx="6"/>
          </p:nvPr>
        </p:nvSpPr>
        <p:spPr>
          <a:xfrm>
            <a:off x="5595556" y="1804550"/>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69" name="Google Shape;269;p4"/>
          <p:cNvSpPr txBox="1">
            <a:spLocks noGrp="1"/>
          </p:cNvSpPr>
          <p:nvPr>
            <p:ph type="subTitle" idx="7"/>
          </p:nvPr>
        </p:nvSpPr>
        <p:spPr>
          <a:xfrm>
            <a:off x="5768356" y="22660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70" name="Google Shape;270;p4"/>
          <p:cNvSpPr txBox="1">
            <a:spLocks noGrp="1"/>
          </p:cNvSpPr>
          <p:nvPr>
            <p:ph type="title" idx="8"/>
          </p:nvPr>
        </p:nvSpPr>
        <p:spPr>
          <a:xfrm>
            <a:off x="5879806" y="1450736"/>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71" name="Google Shape;271;p4"/>
          <p:cNvSpPr txBox="1">
            <a:spLocks noGrp="1"/>
          </p:cNvSpPr>
          <p:nvPr>
            <p:ph type="ctrTitle" idx="9"/>
          </p:nvPr>
        </p:nvSpPr>
        <p:spPr>
          <a:xfrm>
            <a:off x="5595556" y="3407450"/>
            <a:ext cx="2322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72" name="Google Shape;272;p4"/>
          <p:cNvSpPr txBox="1">
            <a:spLocks noGrp="1"/>
          </p:cNvSpPr>
          <p:nvPr>
            <p:ph type="subTitle" idx="13"/>
          </p:nvPr>
        </p:nvSpPr>
        <p:spPr>
          <a:xfrm>
            <a:off x="5768356" y="3868897"/>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73" name="Google Shape;273;p4"/>
          <p:cNvSpPr txBox="1">
            <a:spLocks noGrp="1"/>
          </p:cNvSpPr>
          <p:nvPr>
            <p:ph type="title" idx="14"/>
          </p:nvPr>
        </p:nvSpPr>
        <p:spPr>
          <a:xfrm>
            <a:off x="5879806" y="3053637"/>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74" name="Google Shape;274;p4"/>
          <p:cNvSpPr txBox="1">
            <a:spLocks noGrp="1"/>
          </p:cNvSpPr>
          <p:nvPr>
            <p:ph type="ctrTitle" idx="15"/>
          </p:nvPr>
        </p:nvSpPr>
        <p:spPr>
          <a:xfrm>
            <a:off x="1208525" y="1804550"/>
            <a:ext cx="2392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75" name="Google Shape;275;p4"/>
          <p:cNvSpPr txBox="1">
            <a:spLocks noGrp="1"/>
          </p:cNvSpPr>
          <p:nvPr>
            <p:ph type="subTitle" idx="16"/>
          </p:nvPr>
        </p:nvSpPr>
        <p:spPr>
          <a:xfrm>
            <a:off x="1416575" y="22660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76" name="Google Shape;276;p4"/>
          <p:cNvSpPr txBox="1">
            <a:spLocks noGrp="1"/>
          </p:cNvSpPr>
          <p:nvPr>
            <p:ph type="title" idx="17"/>
          </p:nvPr>
        </p:nvSpPr>
        <p:spPr>
          <a:xfrm>
            <a:off x="1545687" y="1450736"/>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77" name="Google Shape;277;p4"/>
          <p:cNvSpPr txBox="1">
            <a:spLocks noGrp="1"/>
          </p:cNvSpPr>
          <p:nvPr>
            <p:ph type="ctrTitle" idx="18"/>
          </p:nvPr>
        </p:nvSpPr>
        <p:spPr>
          <a:xfrm>
            <a:off x="1208525" y="3407450"/>
            <a:ext cx="23928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700"/>
              <a:buNone/>
              <a:defRPr sz="1700">
                <a:solidFill>
                  <a:schemeClr val="accent2"/>
                </a:solidFill>
              </a:defRPr>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278" name="Google Shape;278;p4"/>
          <p:cNvSpPr txBox="1">
            <a:spLocks noGrp="1"/>
          </p:cNvSpPr>
          <p:nvPr>
            <p:ph type="subTitle" idx="19"/>
          </p:nvPr>
        </p:nvSpPr>
        <p:spPr>
          <a:xfrm>
            <a:off x="1416575" y="3868900"/>
            <a:ext cx="1976700" cy="6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omfortaa"/>
              <a:buNone/>
              <a:defRPr sz="1300">
                <a:solidFill>
                  <a:srgbClr val="FFFFFF"/>
                </a:solidFill>
                <a:latin typeface="Comfortaa"/>
                <a:ea typeface="Comfortaa"/>
                <a:cs typeface="Comfortaa"/>
                <a:sym typeface="Comfortaa"/>
              </a:defRPr>
            </a:lvl1pPr>
            <a:lvl2pPr lvl="1" algn="ctr">
              <a:lnSpc>
                <a:spcPct val="100000"/>
              </a:lnSpc>
              <a:spcBef>
                <a:spcPts val="0"/>
              </a:spcBef>
              <a:spcAft>
                <a:spcPts val="0"/>
              </a:spcAft>
              <a:buSzPts val="1400"/>
              <a:buFont typeface="Comfortaa"/>
              <a:buNone/>
              <a:defRPr>
                <a:latin typeface="Comfortaa"/>
                <a:ea typeface="Comfortaa"/>
                <a:cs typeface="Comfortaa"/>
                <a:sym typeface="Comfortaa"/>
              </a:defRPr>
            </a:lvl2pPr>
            <a:lvl3pPr lvl="2" algn="ctr">
              <a:lnSpc>
                <a:spcPct val="100000"/>
              </a:lnSpc>
              <a:spcBef>
                <a:spcPts val="0"/>
              </a:spcBef>
              <a:spcAft>
                <a:spcPts val="0"/>
              </a:spcAft>
              <a:buSzPts val="1400"/>
              <a:buFont typeface="Comfortaa"/>
              <a:buNone/>
              <a:defRPr>
                <a:latin typeface="Comfortaa"/>
                <a:ea typeface="Comfortaa"/>
                <a:cs typeface="Comfortaa"/>
                <a:sym typeface="Comfortaa"/>
              </a:defRPr>
            </a:lvl3pPr>
            <a:lvl4pPr lvl="3" algn="ctr">
              <a:lnSpc>
                <a:spcPct val="100000"/>
              </a:lnSpc>
              <a:spcBef>
                <a:spcPts val="0"/>
              </a:spcBef>
              <a:spcAft>
                <a:spcPts val="0"/>
              </a:spcAft>
              <a:buSzPts val="1400"/>
              <a:buFont typeface="Comfortaa"/>
              <a:buNone/>
              <a:defRPr>
                <a:latin typeface="Comfortaa"/>
                <a:ea typeface="Comfortaa"/>
                <a:cs typeface="Comfortaa"/>
                <a:sym typeface="Comfortaa"/>
              </a:defRPr>
            </a:lvl4pPr>
            <a:lvl5pPr lvl="4" algn="ctr">
              <a:lnSpc>
                <a:spcPct val="100000"/>
              </a:lnSpc>
              <a:spcBef>
                <a:spcPts val="0"/>
              </a:spcBef>
              <a:spcAft>
                <a:spcPts val="0"/>
              </a:spcAft>
              <a:buSzPts val="1400"/>
              <a:buFont typeface="Comfortaa"/>
              <a:buNone/>
              <a:defRPr>
                <a:latin typeface="Comfortaa"/>
                <a:ea typeface="Comfortaa"/>
                <a:cs typeface="Comfortaa"/>
                <a:sym typeface="Comfortaa"/>
              </a:defRPr>
            </a:lvl5pPr>
            <a:lvl6pPr lvl="5" algn="ctr">
              <a:lnSpc>
                <a:spcPct val="100000"/>
              </a:lnSpc>
              <a:spcBef>
                <a:spcPts val="0"/>
              </a:spcBef>
              <a:spcAft>
                <a:spcPts val="0"/>
              </a:spcAft>
              <a:buSzPts val="1400"/>
              <a:buFont typeface="Comfortaa"/>
              <a:buNone/>
              <a:defRPr>
                <a:latin typeface="Comfortaa"/>
                <a:ea typeface="Comfortaa"/>
                <a:cs typeface="Comfortaa"/>
                <a:sym typeface="Comfortaa"/>
              </a:defRPr>
            </a:lvl6pPr>
            <a:lvl7pPr lvl="6" algn="ctr">
              <a:lnSpc>
                <a:spcPct val="100000"/>
              </a:lnSpc>
              <a:spcBef>
                <a:spcPts val="0"/>
              </a:spcBef>
              <a:spcAft>
                <a:spcPts val="0"/>
              </a:spcAft>
              <a:buSzPts val="1400"/>
              <a:buFont typeface="Comfortaa"/>
              <a:buNone/>
              <a:defRPr>
                <a:latin typeface="Comfortaa"/>
                <a:ea typeface="Comfortaa"/>
                <a:cs typeface="Comfortaa"/>
                <a:sym typeface="Comfortaa"/>
              </a:defRPr>
            </a:lvl7pPr>
            <a:lvl8pPr lvl="7" algn="ctr">
              <a:lnSpc>
                <a:spcPct val="100000"/>
              </a:lnSpc>
              <a:spcBef>
                <a:spcPts val="0"/>
              </a:spcBef>
              <a:spcAft>
                <a:spcPts val="0"/>
              </a:spcAft>
              <a:buSzPts val="1400"/>
              <a:buFont typeface="Comfortaa"/>
              <a:buNone/>
              <a:defRPr>
                <a:latin typeface="Comfortaa"/>
                <a:ea typeface="Comfortaa"/>
                <a:cs typeface="Comfortaa"/>
                <a:sym typeface="Comfortaa"/>
              </a:defRPr>
            </a:lvl8pPr>
            <a:lvl9pPr lvl="8" algn="ctr">
              <a:lnSpc>
                <a:spcPct val="100000"/>
              </a:lnSpc>
              <a:spcBef>
                <a:spcPts val="0"/>
              </a:spcBef>
              <a:spcAft>
                <a:spcPts val="0"/>
              </a:spcAft>
              <a:buSzPts val="1400"/>
              <a:buFont typeface="Comfortaa"/>
              <a:buNone/>
              <a:defRPr>
                <a:latin typeface="Comfortaa"/>
                <a:ea typeface="Comfortaa"/>
                <a:cs typeface="Comfortaa"/>
                <a:sym typeface="Comfortaa"/>
              </a:defRPr>
            </a:lvl9pPr>
          </a:lstStyle>
          <a:p>
            <a:endParaRPr/>
          </a:p>
        </p:txBody>
      </p:sp>
      <p:sp>
        <p:nvSpPr>
          <p:cNvPr id="279" name="Google Shape;279;p4"/>
          <p:cNvSpPr txBox="1">
            <a:spLocks noGrp="1"/>
          </p:cNvSpPr>
          <p:nvPr>
            <p:ph type="title" idx="20"/>
          </p:nvPr>
        </p:nvSpPr>
        <p:spPr>
          <a:xfrm>
            <a:off x="1554362" y="3053637"/>
            <a:ext cx="17538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4100"/>
              <a:buNone/>
              <a:defRPr sz="4100">
                <a:solidFill>
                  <a:schemeClr val="lt2"/>
                </a:solidFill>
              </a:defRPr>
            </a:lvl1pPr>
            <a:lvl2pPr lvl="1"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
        <p:nvSpPr>
          <p:cNvPr id="280" name="Google Shape;280;p4"/>
          <p:cNvSpPr txBox="1">
            <a:spLocks noGrp="1"/>
          </p:cNvSpPr>
          <p:nvPr>
            <p:ph type="title" idx="21"/>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CUSTOM_13">
    <p:bg>
      <p:bgPr>
        <a:blipFill>
          <a:blip r:embed="rId2">
            <a:alphaModFix/>
          </a:blip>
          <a:stretch>
            <a:fillRect/>
          </a:stretch>
        </a:blipFill>
        <a:effectLst/>
      </p:bgPr>
    </p:bg>
    <p:spTree>
      <p:nvGrpSpPr>
        <p:cNvPr id="1" name="Shape 2028"/>
        <p:cNvGrpSpPr/>
        <p:nvPr/>
      </p:nvGrpSpPr>
      <p:grpSpPr>
        <a:xfrm>
          <a:off x="0" y="0"/>
          <a:ext cx="0" cy="0"/>
          <a:chOff x="0" y="0"/>
          <a:chExt cx="0" cy="0"/>
        </a:xfrm>
      </p:grpSpPr>
      <p:sp>
        <p:nvSpPr>
          <p:cNvPr id="2029" name="Google Shape;2029;p24"/>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8">
  <p:cSld name="CUSTOM_14">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25"/>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big numbers">
  <p:cSld name="CUSTOM_6">
    <p:bg>
      <p:bgPr>
        <a:blipFill>
          <a:blip r:embed="rId2">
            <a:alphaModFix/>
          </a:blip>
          <a:stretch>
            <a:fillRect/>
          </a:stretch>
        </a:blipFill>
        <a:effectLst/>
      </p:bgPr>
    </p:bg>
    <p:spTree>
      <p:nvGrpSpPr>
        <p:cNvPr id="1" name="Shape 2032"/>
        <p:cNvGrpSpPr/>
        <p:nvPr/>
      </p:nvGrpSpPr>
      <p:grpSpPr>
        <a:xfrm>
          <a:off x="0" y="0"/>
          <a:ext cx="0" cy="0"/>
          <a:chOff x="0" y="0"/>
          <a:chExt cx="0" cy="0"/>
        </a:xfrm>
      </p:grpSpPr>
      <p:sp>
        <p:nvSpPr>
          <p:cNvPr id="2033" name="Google Shape;2033;p26"/>
          <p:cNvSpPr txBox="1">
            <a:spLocks noGrp="1"/>
          </p:cNvSpPr>
          <p:nvPr>
            <p:ph type="title"/>
          </p:nvPr>
        </p:nvSpPr>
        <p:spPr>
          <a:xfrm>
            <a:off x="2707950" y="1406940"/>
            <a:ext cx="3270900" cy="1120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4"/>
              </a:buClr>
              <a:buSzPts val="7000"/>
              <a:buNone/>
              <a:defRPr sz="7000">
                <a:solidFill>
                  <a:schemeClr val="accent4"/>
                </a:solidFill>
              </a:defRPr>
            </a:lvl1pPr>
            <a:lvl2pPr lvl="1" algn="l">
              <a:lnSpc>
                <a:spcPct val="100000"/>
              </a:lnSpc>
              <a:spcBef>
                <a:spcPts val="0"/>
              </a:spcBef>
              <a:spcAft>
                <a:spcPts val="0"/>
              </a:spcAft>
              <a:buClr>
                <a:schemeClr val="accent4"/>
              </a:buClr>
              <a:buSzPts val="7000"/>
              <a:buNone/>
              <a:defRPr sz="7000">
                <a:solidFill>
                  <a:schemeClr val="accent4"/>
                </a:solidFill>
              </a:defRPr>
            </a:lvl2pPr>
            <a:lvl3pPr lvl="2" algn="l">
              <a:lnSpc>
                <a:spcPct val="100000"/>
              </a:lnSpc>
              <a:spcBef>
                <a:spcPts val="0"/>
              </a:spcBef>
              <a:spcAft>
                <a:spcPts val="0"/>
              </a:spcAft>
              <a:buClr>
                <a:schemeClr val="accent4"/>
              </a:buClr>
              <a:buSzPts val="7000"/>
              <a:buNone/>
              <a:defRPr sz="7000">
                <a:solidFill>
                  <a:schemeClr val="accent4"/>
                </a:solidFill>
              </a:defRPr>
            </a:lvl3pPr>
            <a:lvl4pPr lvl="3" algn="l">
              <a:lnSpc>
                <a:spcPct val="100000"/>
              </a:lnSpc>
              <a:spcBef>
                <a:spcPts val="0"/>
              </a:spcBef>
              <a:spcAft>
                <a:spcPts val="0"/>
              </a:spcAft>
              <a:buClr>
                <a:schemeClr val="accent4"/>
              </a:buClr>
              <a:buSzPts val="7000"/>
              <a:buNone/>
              <a:defRPr sz="7000">
                <a:solidFill>
                  <a:schemeClr val="accent4"/>
                </a:solidFill>
              </a:defRPr>
            </a:lvl4pPr>
            <a:lvl5pPr lvl="4" algn="l">
              <a:lnSpc>
                <a:spcPct val="100000"/>
              </a:lnSpc>
              <a:spcBef>
                <a:spcPts val="0"/>
              </a:spcBef>
              <a:spcAft>
                <a:spcPts val="0"/>
              </a:spcAft>
              <a:buClr>
                <a:schemeClr val="accent4"/>
              </a:buClr>
              <a:buSzPts val="7000"/>
              <a:buNone/>
              <a:defRPr sz="7000">
                <a:solidFill>
                  <a:schemeClr val="accent4"/>
                </a:solidFill>
              </a:defRPr>
            </a:lvl5pPr>
            <a:lvl6pPr lvl="5" algn="l">
              <a:lnSpc>
                <a:spcPct val="100000"/>
              </a:lnSpc>
              <a:spcBef>
                <a:spcPts val="0"/>
              </a:spcBef>
              <a:spcAft>
                <a:spcPts val="0"/>
              </a:spcAft>
              <a:buClr>
                <a:schemeClr val="accent4"/>
              </a:buClr>
              <a:buSzPts val="7000"/>
              <a:buNone/>
              <a:defRPr sz="7000">
                <a:solidFill>
                  <a:schemeClr val="accent4"/>
                </a:solidFill>
              </a:defRPr>
            </a:lvl6pPr>
            <a:lvl7pPr lvl="6" algn="l">
              <a:lnSpc>
                <a:spcPct val="100000"/>
              </a:lnSpc>
              <a:spcBef>
                <a:spcPts val="0"/>
              </a:spcBef>
              <a:spcAft>
                <a:spcPts val="0"/>
              </a:spcAft>
              <a:buClr>
                <a:schemeClr val="accent4"/>
              </a:buClr>
              <a:buSzPts val="7000"/>
              <a:buNone/>
              <a:defRPr sz="7000">
                <a:solidFill>
                  <a:schemeClr val="accent4"/>
                </a:solidFill>
              </a:defRPr>
            </a:lvl7pPr>
            <a:lvl8pPr lvl="7" algn="l">
              <a:lnSpc>
                <a:spcPct val="100000"/>
              </a:lnSpc>
              <a:spcBef>
                <a:spcPts val="0"/>
              </a:spcBef>
              <a:spcAft>
                <a:spcPts val="0"/>
              </a:spcAft>
              <a:buClr>
                <a:schemeClr val="accent4"/>
              </a:buClr>
              <a:buSzPts val="7000"/>
              <a:buNone/>
              <a:defRPr sz="7000">
                <a:solidFill>
                  <a:schemeClr val="accent4"/>
                </a:solidFill>
              </a:defRPr>
            </a:lvl8pPr>
            <a:lvl9pPr lvl="8" algn="l">
              <a:lnSpc>
                <a:spcPct val="100000"/>
              </a:lnSpc>
              <a:spcBef>
                <a:spcPts val="0"/>
              </a:spcBef>
              <a:spcAft>
                <a:spcPts val="0"/>
              </a:spcAft>
              <a:buClr>
                <a:schemeClr val="accent4"/>
              </a:buClr>
              <a:buSzPts val="7000"/>
              <a:buNone/>
              <a:defRPr sz="7000">
                <a:solidFill>
                  <a:schemeClr val="accent4"/>
                </a:solidFill>
              </a:defRPr>
            </a:lvl9pPr>
          </a:lstStyle>
          <a:p>
            <a:endParaRPr/>
          </a:p>
        </p:txBody>
      </p:sp>
      <p:sp>
        <p:nvSpPr>
          <p:cNvPr id="2034" name="Google Shape;2034;p26"/>
          <p:cNvSpPr txBox="1">
            <a:spLocks noGrp="1"/>
          </p:cNvSpPr>
          <p:nvPr>
            <p:ph type="title" idx="2"/>
          </p:nvPr>
        </p:nvSpPr>
        <p:spPr>
          <a:xfrm>
            <a:off x="1496723" y="2930940"/>
            <a:ext cx="3615300" cy="1120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4700"/>
              <a:buNone/>
              <a:defRPr sz="4700">
                <a:solidFill>
                  <a:schemeClr val="accent4"/>
                </a:solidFill>
              </a:defRPr>
            </a:lvl1pPr>
            <a:lvl2pPr lvl="1" algn="l">
              <a:lnSpc>
                <a:spcPct val="100000"/>
              </a:lnSpc>
              <a:spcBef>
                <a:spcPts val="0"/>
              </a:spcBef>
              <a:spcAft>
                <a:spcPts val="0"/>
              </a:spcAft>
              <a:buClr>
                <a:schemeClr val="accent4"/>
              </a:buClr>
              <a:buSzPts val="4700"/>
              <a:buNone/>
              <a:defRPr sz="4700">
                <a:solidFill>
                  <a:schemeClr val="accent4"/>
                </a:solidFill>
              </a:defRPr>
            </a:lvl2pPr>
            <a:lvl3pPr lvl="2" algn="l">
              <a:lnSpc>
                <a:spcPct val="100000"/>
              </a:lnSpc>
              <a:spcBef>
                <a:spcPts val="0"/>
              </a:spcBef>
              <a:spcAft>
                <a:spcPts val="0"/>
              </a:spcAft>
              <a:buClr>
                <a:schemeClr val="accent4"/>
              </a:buClr>
              <a:buSzPts val="4700"/>
              <a:buNone/>
              <a:defRPr sz="4700">
                <a:solidFill>
                  <a:schemeClr val="accent4"/>
                </a:solidFill>
              </a:defRPr>
            </a:lvl3pPr>
            <a:lvl4pPr lvl="3" algn="l">
              <a:lnSpc>
                <a:spcPct val="100000"/>
              </a:lnSpc>
              <a:spcBef>
                <a:spcPts val="0"/>
              </a:spcBef>
              <a:spcAft>
                <a:spcPts val="0"/>
              </a:spcAft>
              <a:buClr>
                <a:schemeClr val="accent4"/>
              </a:buClr>
              <a:buSzPts val="4700"/>
              <a:buNone/>
              <a:defRPr sz="4700">
                <a:solidFill>
                  <a:schemeClr val="accent4"/>
                </a:solidFill>
              </a:defRPr>
            </a:lvl4pPr>
            <a:lvl5pPr lvl="4" algn="l">
              <a:lnSpc>
                <a:spcPct val="100000"/>
              </a:lnSpc>
              <a:spcBef>
                <a:spcPts val="0"/>
              </a:spcBef>
              <a:spcAft>
                <a:spcPts val="0"/>
              </a:spcAft>
              <a:buClr>
                <a:schemeClr val="accent4"/>
              </a:buClr>
              <a:buSzPts val="4700"/>
              <a:buNone/>
              <a:defRPr sz="4700">
                <a:solidFill>
                  <a:schemeClr val="accent4"/>
                </a:solidFill>
              </a:defRPr>
            </a:lvl5pPr>
            <a:lvl6pPr lvl="5" algn="l">
              <a:lnSpc>
                <a:spcPct val="100000"/>
              </a:lnSpc>
              <a:spcBef>
                <a:spcPts val="0"/>
              </a:spcBef>
              <a:spcAft>
                <a:spcPts val="0"/>
              </a:spcAft>
              <a:buClr>
                <a:schemeClr val="accent4"/>
              </a:buClr>
              <a:buSzPts val="4700"/>
              <a:buNone/>
              <a:defRPr sz="4700">
                <a:solidFill>
                  <a:schemeClr val="accent4"/>
                </a:solidFill>
              </a:defRPr>
            </a:lvl6pPr>
            <a:lvl7pPr lvl="6" algn="l">
              <a:lnSpc>
                <a:spcPct val="100000"/>
              </a:lnSpc>
              <a:spcBef>
                <a:spcPts val="0"/>
              </a:spcBef>
              <a:spcAft>
                <a:spcPts val="0"/>
              </a:spcAft>
              <a:buClr>
                <a:schemeClr val="accent4"/>
              </a:buClr>
              <a:buSzPts val="4700"/>
              <a:buNone/>
              <a:defRPr sz="4700">
                <a:solidFill>
                  <a:schemeClr val="accent4"/>
                </a:solidFill>
              </a:defRPr>
            </a:lvl7pPr>
            <a:lvl8pPr lvl="7" algn="l">
              <a:lnSpc>
                <a:spcPct val="100000"/>
              </a:lnSpc>
              <a:spcBef>
                <a:spcPts val="0"/>
              </a:spcBef>
              <a:spcAft>
                <a:spcPts val="0"/>
              </a:spcAft>
              <a:buClr>
                <a:schemeClr val="accent4"/>
              </a:buClr>
              <a:buSzPts val="4700"/>
              <a:buNone/>
              <a:defRPr sz="4700">
                <a:solidFill>
                  <a:schemeClr val="accent4"/>
                </a:solidFill>
              </a:defRPr>
            </a:lvl8pPr>
            <a:lvl9pPr lvl="8" algn="l">
              <a:lnSpc>
                <a:spcPct val="100000"/>
              </a:lnSpc>
              <a:spcBef>
                <a:spcPts val="0"/>
              </a:spcBef>
              <a:spcAft>
                <a:spcPts val="0"/>
              </a:spcAft>
              <a:buClr>
                <a:schemeClr val="accent4"/>
              </a:buClr>
              <a:buSzPts val="4700"/>
              <a:buNone/>
              <a:defRPr sz="4700">
                <a:solidFill>
                  <a:schemeClr val="accent4"/>
                </a:solidFill>
              </a:defRPr>
            </a:lvl9pPr>
          </a:lstStyle>
          <a:p>
            <a:endParaRPr/>
          </a:p>
        </p:txBody>
      </p:sp>
      <p:sp>
        <p:nvSpPr>
          <p:cNvPr id="2035" name="Google Shape;2035;p26"/>
          <p:cNvSpPr txBox="1">
            <a:spLocks noGrp="1"/>
          </p:cNvSpPr>
          <p:nvPr>
            <p:ph type="title" idx="3"/>
          </p:nvPr>
        </p:nvSpPr>
        <p:spPr>
          <a:xfrm>
            <a:off x="5224848" y="2930940"/>
            <a:ext cx="3615300" cy="1120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4700"/>
              <a:buNone/>
              <a:defRPr sz="4700">
                <a:solidFill>
                  <a:schemeClr val="accent4"/>
                </a:solidFill>
              </a:defRPr>
            </a:lvl1pPr>
            <a:lvl2pPr lvl="1" algn="l">
              <a:lnSpc>
                <a:spcPct val="100000"/>
              </a:lnSpc>
              <a:spcBef>
                <a:spcPts val="0"/>
              </a:spcBef>
              <a:spcAft>
                <a:spcPts val="0"/>
              </a:spcAft>
              <a:buClr>
                <a:schemeClr val="accent4"/>
              </a:buClr>
              <a:buSzPts val="4700"/>
              <a:buNone/>
              <a:defRPr sz="4700">
                <a:solidFill>
                  <a:schemeClr val="accent4"/>
                </a:solidFill>
              </a:defRPr>
            </a:lvl2pPr>
            <a:lvl3pPr lvl="2" algn="l">
              <a:lnSpc>
                <a:spcPct val="100000"/>
              </a:lnSpc>
              <a:spcBef>
                <a:spcPts val="0"/>
              </a:spcBef>
              <a:spcAft>
                <a:spcPts val="0"/>
              </a:spcAft>
              <a:buClr>
                <a:schemeClr val="accent4"/>
              </a:buClr>
              <a:buSzPts val="4700"/>
              <a:buNone/>
              <a:defRPr sz="4700">
                <a:solidFill>
                  <a:schemeClr val="accent4"/>
                </a:solidFill>
              </a:defRPr>
            </a:lvl3pPr>
            <a:lvl4pPr lvl="3" algn="l">
              <a:lnSpc>
                <a:spcPct val="100000"/>
              </a:lnSpc>
              <a:spcBef>
                <a:spcPts val="0"/>
              </a:spcBef>
              <a:spcAft>
                <a:spcPts val="0"/>
              </a:spcAft>
              <a:buClr>
                <a:schemeClr val="accent4"/>
              </a:buClr>
              <a:buSzPts val="4700"/>
              <a:buNone/>
              <a:defRPr sz="4700">
                <a:solidFill>
                  <a:schemeClr val="accent4"/>
                </a:solidFill>
              </a:defRPr>
            </a:lvl4pPr>
            <a:lvl5pPr lvl="4" algn="l">
              <a:lnSpc>
                <a:spcPct val="100000"/>
              </a:lnSpc>
              <a:spcBef>
                <a:spcPts val="0"/>
              </a:spcBef>
              <a:spcAft>
                <a:spcPts val="0"/>
              </a:spcAft>
              <a:buClr>
                <a:schemeClr val="accent4"/>
              </a:buClr>
              <a:buSzPts val="4700"/>
              <a:buNone/>
              <a:defRPr sz="4700">
                <a:solidFill>
                  <a:schemeClr val="accent4"/>
                </a:solidFill>
              </a:defRPr>
            </a:lvl5pPr>
            <a:lvl6pPr lvl="5" algn="l">
              <a:lnSpc>
                <a:spcPct val="100000"/>
              </a:lnSpc>
              <a:spcBef>
                <a:spcPts val="0"/>
              </a:spcBef>
              <a:spcAft>
                <a:spcPts val="0"/>
              </a:spcAft>
              <a:buClr>
                <a:schemeClr val="accent4"/>
              </a:buClr>
              <a:buSzPts val="4700"/>
              <a:buNone/>
              <a:defRPr sz="4700">
                <a:solidFill>
                  <a:schemeClr val="accent4"/>
                </a:solidFill>
              </a:defRPr>
            </a:lvl6pPr>
            <a:lvl7pPr lvl="6" algn="l">
              <a:lnSpc>
                <a:spcPct val="100000"/>
              </a:lnSpc>
              <a:spcBef>
                <a:spcPts val="0"/>
              </a:spcBef>
              <a:spcAft>
                <a:spcPts val="0"/>
              </a:spcAft>
              <a:buClr>
                <a:schemeClr val="accent4"/>
              </a:buClr>
              <a:buSzPts val="4700"/>
              <a:buNone/>
              <a:defRPr sz="4700">
                <a:solidFill>
                  <a:schemeClr val="accent4"/>
                </a:solidFill>
              </a:defRPr>
            </a:lvl7pPr>
            <a:lvl8pPr lvl="7" algn="l">
              <a:lnSpc>
                <a:spcPct val="100000"/>
              </a:lnSpc>
              <a:spcBef>
                <a:spcPts val="0"/>
              </a:spcBef>
              <a:spcAft>
                <a:spcPts val="0"/>
              </a:spcAft>
              <a:buClr>
                <a:schemeClr val="accent4"/>
              </a:buClr>
              <a:buSzPts val="4700"/>
              <a:buNone/>
              <a:defRPr sz="4700">
                <a:solidFill>
                  <a:schemeClr val="accent4"/>
                </a:solidFill>
              </a:defRPr>
            </a:lvl8pPr>
            <a:lvl9pPr lvl="8" algn="l">
              <a:lnSpc>
                <a:spcPct val="100000"/>
              </a:lnSpc>
              <a:spcBef>
                <a:spcPts val="0"/>
              </a:spcBef>
              <a:spcAft>
                <a:spcPts val="0"/>
              </a:spcAft>
              <a:buClr>
                <a:schemeClr val="accent4"/>
              </a:buClr>
              <a:buSzPts val="4700"/>
              <a:buNone/>
              <a:defRPr sz="4700">
                <a:solidFill>
                  <a:schemeClr val="accent4"/>
                </a:solidFill>
              </a:defRPr>
            </a:lvl9pPr>
          </a:lstStyle>
          <a:p>
            <a:endParaRPr/>
          </a:p>
        </p:txBody>
      </p:sp>
      <p:sp>
        <p:nvSpPr>
          <p:cNvPr id="2036" name="Google Shape;2036;p26"/>
          <p:cNvSpPr txBox="1">
            <a:spLocks noGrp="1"/>
          </p:cNvSpPr>
          <p:nvPr>
            <p:ph type="subTitle" idx="1"/>
          </p:nvPr>
        </p:nvSpPr>
        <p:spPr>
          <a:xfrm>
            <a:off x="5695415" y="1890608"/>
            <a:ext cx="1908300" cy="756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37" name="Google Shape;2037;p26"/>
          <p:cNvSpPr txBox="1">
            <a:spLocks noGrp="1"/>
          </p:cNvSpPr>
          <p:nvPr>
            <p:ph type="subTitle" idx="4"/>
          </p:nvPr>
        </p:nvSpPr>
        <p:spPr>
          <a:xfrm>
            <a:off x="3489034" y="3294540"/>
            <a:ext cx="1908300" cy="756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2038" name="Google Shape;2038;p26"/>
          <p:cNvSpPr txBox="1">
            <a:spLocks noGrp="1"/>
          </p:cNvSpPr>
          <p:nvPr>
            <p:ph type="subTitle" idx="5"/>
          </p:nvPr>
        </p:nvSpPr>
        <p:spPr>
          <a:xfrm>
            <a:off x="6942250" y="3294540"/>
            <a:ext cx="1908300" cy="756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7">
    <p:bg>
      <p:bgPr>
        <a:solidFill>
          <a:schemeClr val="lt2"/>
        </a:solidFill>
        <a:effectLst/>
      </p:bgPr>
    </p:bg>
    <p:spTree>
      <p:nvGrpSpPr>
        <p:cNvPr id="1" name="Shape 2039"/>
        <p:cNvGrpSpPr/>
        <p:nvPr/>
      </p:nvGrpSpPr>
      <p:grpSpPr>
        <a:xfrm>
          <a:off x="0" y="0"/>
          <a:ext cx="0" cy="0"/>
          <a:chOff x="0" y="0"/>
          <a:chExt cx="0" cy="0"/>
        </a:xfrm>
      </p:grpSpPr>
      <p:sp>
        <p:nvSpPr>
          <p:cNvPr id="2040" name="Google Shape;2040;p27"/>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grpSp>
        <p:nvGrpSpPr>
          <p:cNvPr id="2041" name="Google Shape;2041;p27"/>
          <p:cNvGrpSpPr/>
          <p:nvPr/>
        </p:nvGrpSpPr>
        <p:grpSpPr>
          <a:xfrm>
            <a:off x="8819633" y="-127668"/>
            <a:ext cx="500955" cy="490979"/>
            <a:chOff x="7972900" y="1017250"/>
            <a:chExt cx="754791" cy="739760"/>
          </a:xfrm>
        </p:grpSpPr>
        <p:sp>
          <p:nvSpPr>
            <p:cNvPr id="2042" name="Google Shape;2042;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46" name="Google Shape;2046;p27"/>
          <p:cNvSpPr/>
          <p:nvPr/>
        </p:nvSpPr>
        <p:spPr>
          <a:xfrm>
            <a:off x="-28000"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27"/>
          <p:cNvSpPr/>
          <p:nvPr/>
        </p:nvSpPr>
        <p:spPr>
          <a:xfrm>
            <a:off x="1147427"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27"/>
          <p:cNvSpPr/>
          <p:nvPr/>
        </p:nvSpPr>
        <p:spPr>
          <a:xfrm>
            <a:off x="382867"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27"/>
          <p:cNvSpPr/>
          <p:nvPr/>
        </p:nvSpPr>
        <p:spPr>
          <a:xfrm>
            <a:off x="8283351"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27"/>
          <p:cNvSpPr/>
          <p:nvPr/>
        </p:nvSpPr>
        <p:spPr>
          <a:xfrm>
            <a:off x="-12286"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27"/>
          <p:cNvSpPr/>
          <p:nvPr/>
        </p:nvSpPr>
        <p:spPr>
          <a:xfrm>
            <a:off x="3535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27"/>
          <p:cNvSpPr/>
          <p:nvPr/>
        </p:nvSpPr>
        <p:spPr>
          <a:xfrm>
            <a:off x="8941312"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27"/>
          <p:cNvSpPr/>
          <p:nvPr/>
        </p:nvSpPr>
        <p:spPr>
          <a:xfrm>
            <a:off x="8583305" y="1932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27"/>
          <p:cNvSpPr/>
          <p:nvPr/>
        </p:nvSpPr>
        <p:spPr>
          <a:xfrm>
            <a:off x="5596732" y="504360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55" name="Google Shape;2055;p27"/>
          <p:cNvGrpSpPr/>
          <p:nvPr/>
        </p:nvGrpSpPr>
        <p:grpSpPr>
          <a:xfrm rot="-1984678">
            <a:off x="858576" y="110750"/>
            <a:ext cx="457956" cy="130588"/>
            <a:chOff x="3827225" y="3139400"/>
            <a:chExt cx="298975" cy="88200"/>
          </a:xfrm>
        </p:grpSpPr>
        <p:sp>
          <p:nvSpPr>
            <p:cNvPr id="2056" name="Google Shape;2056;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8" name="Google Shape;2058;p27"/>
          <p:cNvGrpSpPr/>
          <p:nvPr/>
        </p:nvGrpSpPr>
        <p:grpSpPr>
          <a:xfrm>
            <a:off x="-57152" y="3993504"/>
            <a:ext cx="406380" cy="398287"/>
            <a:chOff x="7972900" y="1017250"/>
            <a:chExt cx="754791" cy="739760"/>
          </a:xfrm>
        </p:grpSpPr>
        <p:sp>
          <p:nvSpPr>
            <p:cNvPr id="2059" name="Google Shape;2059;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63" name="Google Shape;2063;p27"/>
          <p:cNvSpPr/>
          <p:nvPr/>
        </p:nvSpPr>
        <p:spPr>
          <a:xfrm rot="5400000">
            <a:off x="8154970" y="175975"/>
            <a:ext cx="291271" cy="23365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64" name="Google Shape;2064;p27"/>
          <p:cNvGrpSpPr/>
          <p:nvPr/>
        </p:nvGrpSpPr>
        <p:grpSpPr>
          <a:xfrm>
            <a:off x="7709962" y="4915518"/>
            <a:ext cx="248024" cy="243085"/>
            <a:chOff x="7972900" y="1017250"/>
            <a:chExt cx="754791" cy="739760"/>
          </a:xfrm>
        </p:grpSpPr>
        <p:sp>
          <p:nvSpPr>
            <p:cNvPr id="2065" name="Google Shape;2065;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69" name="Google Shape;2069;p27"/>
          <p:cNvGrpSpPr/>
          <p:nvPr/>
        </p:nvGrpSpPr>
        <p:grpSpPr>
          <a:xfrm rot="-1984659">
            <a:off x="528966" y="4981126"/>
            <a:ext cx="392553" cy="111935"/>
            <a:chOff x="3827225" y="3139400"/>
            <a:chExt cx="298975" cy="88200"/>
          </a:xfrm>
        </p:grpSpPr>
        <p:sp>
          <p:nvSpPr>
            <p:cNvPr id="2070" name="Google Shape;2070;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72" name="Google Shape;2072;p27"/>
          <p:cNvSpPr/>
          <p:nvPr/>
        </p:nvSpPr>
        <p:spPr>
          <a:xfrm rot="4276707">
            <a:off x="7124838" y="49783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27"/>
          <p:cNvSpPr/>
          <p:nvPr/>
        </p:nvSpPr>
        <p:spPr>
          <a:xfrm rot="5400000">
            <a:off x="2848030" y="49015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74" name="Google Shape;2074;p27"/>
          <p:cNvGrpSpPr/>
          <p:nvPr/>
        </p:nvGrpSpPr>
        <p:grpSpPr>
          <a:xfrm rot="-1984659">
            <a:off x="6572202" y="4945722"/>
            <a:ext cx="392553" cy="111935"/>
            <a:chOff x="3827225" y="3139400"/>
            <a:chExt cx="298975" cy="88200"/>
          </a:xfrm>
        </p:grpSpPr>
        <p:sp>
          <p:nvSpPr>
            <p:cNvPr id="2075" name="Google Shape;2075;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77" name="Google Shape;2077;p27"/>
          <p:cNvGrpSpPr/>
          <p:nvPr/>
        </p:nvGrpSpPr>
        <p:grpSpPr>
          <a:xfrm>
            <a:off x="2483740" y="4986604"/>
            <a:ext cx="187566" cy="183830"/>
            <a:chOff x="7972900" y="1017250"/>
            <a:chExt cx="754791" cy="739760"/>
          </a:xfrm>
        </p:grpSpPr>
        <p:sp>
          <p:nvSpPr>
            <p:cNvPr id="2078" name="Google Shape;2078;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2" name="Google Shape;2082;p27"/>
          <p:cNvSpPr/>
          <p:nvPr/>
        </p:nvSpPr>
        <p:spPr>
          <a:xfrm>
            <a:off x="6077611" y="502641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83" name="Google Shape;2083;p27"/>
          <p:cNvGrpSpPr/>
          <p:nvPr/>
        </p:nvGrpSpPr>
        <p:grpSpPr>
          <a:xfrm rot="3704533">
            <a:off x="3279878" y="133095"/>
            <a:ext cx="299645" cy="85878"/>
            <a:chOff x="3827225" y="3139400"/>
            <a:chExt cx="298975" cy="88200"/>
          </a:xfrm>
        </p:grpSpPr>
        <p:sp>
          <p:nvSpPr>
            <p:cNvPr id="2084" name="Google Shape;2084;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86" name="Google Shape;2086;p27"/>
          <p:cNvGrpSpPr/>
          <p:nvPr/>
        </p:nvGrpSpPr>
        <p:grpSpPr>
          <a:xfrm>
            <a:off x="1417299" y="4899080"/>
            <a:ext cx="403224" cy="410256"/>
            <a:chOff x="1634175" y="4169925"/>
            <a:chExt cx="308275" cy="313675"/>
          </a:xfrm>
        </p:grpSpPr>
        <p:sp>
          <p:nvSpPr>
            <p:cNvPr id="2087" name="Google Shape;2087;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8" name="Google Shape;2098;p27"/>
          <p:cNvGrpSpPr/>
          <p:nvPr/>
        </p:nvGrpSpPr>
        <p:grpSpPr>
          <a:xfrm rot="4880212">
            <a:off x="7469069" y="-106834"/>
            <a:ext cx="562827" cy="572686"/>
            <a:chOff x="1634175" y="4169925"/>
            <a:chExt cx="308275" cy="313675"/>
          </a:xfrm>
        </p:grpSpPr>
        <p:sp>
          <p:nvSpPr>
            <p:cNvPr id="2099" name="Google Shape;2099;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0" name="Google Shape;2110;p27"/>
          <p:cNvSpPr/>
          <p:nvPr/>
        </p:nvSpPr>
        <p:spPr>
          <a:xfrm rot="5400000">
            <a:off x="-111708"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11" name="Google Shape;2111;p27"/>
          <p:cNvGrpSpPr/>
          <p:nvPr/>
        </p:nvGrpSpPr>
        <p:grpSpPr>
          <a:xfrm rot="-1984659">
            <a:off x="-129298" y="1689510"/>
            <a:ext cx="392553" cy="111935"/>
            <a:chOff x="3827225" y="3139400"/>
            <a:chExt cx="298975" cy="88200"/>
          </a:xfrm>
        </p:grpSpPr>
        <p:sp>
          <p:nvSpPr>
            <p:cNvPr id="2112" name="Google Shape;2112;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4" name="Google Shape;2114;p27"/>
          <p:cNvGrpSpPr/>
          <p:nvPr/>
        </p:nvGrpSpPr>
        <p:grpSpPr>
          <a:xfrm>
            <a:off x="-95204" y="1943536"/>
            <a:ext cx="482481" cy="490933"/>
            <a:chOff x="1634175" y="4169925"/>
            <a:chExt cx="308275" cy="313675"/>
          </a:xfrm>
        </p:grpSpPr>
        <p:sp>
          <p:nvSpPr>
            <p:cNvPr id="2115" name="Google Shape;2115;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26" name="Google Shape;2126;p27"/>
          <p:cNvSpPr/>
          <p:nvPr/>
        </p:nvSpPr>
        <p:spPr>
          <a:xfrm rot="5400000">
            <a:off x="4392192" y="3169"/>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27"/>
          <p:cNvSpPr/>
          <p:nvPr/>
        </p:nvSpPr>
        <p:spPr>
          <a:xfrm>
            <a:off x="4863227" y="159112"/>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27"/>
          <p:cNvSpPr/>
          <p:nvPr/>
        </p:nvSpPr>
        <p:spPr>
          <a:xfrm>
            <a:off x="3010964" y="1990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27"/>
          <p:cNvSpPr/>
          <p:nvPr/>
        </p:nvSpPr>
        <p:spPr>
          <a:xfrm>
            <a:off x="1460263" y="1239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27"/>
          <p:cNvSpPr/>
          <p:nvPr/>
        </p:nvSpPr>
        <p:spPr>
          <a:xfrm>
            <a:off x="5813963" y="2001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27"/>
          <p:cNvSpPr/>
          <p:nvPr/>
        </p:nvSpPr>
        <p:spPr>
          <a:xfrm>
            <a:off x="1759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27"/>
          <p:cNvSpPr/>
          <p:nvPr/>
        </p:nvSpPr>
        <p:spPr>
          <a:xfrm>
            <a:off x="18847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33" name="Google Shape;2133;p27"/>
          <p:cNvGrpSpPr/>
          <p:nvPr/>
        </p:nvGrpSpPr>
        <p:grpSpPr>
          <a:xfrm>
            <a:off x="1756609" y="-145627"/>
            <a:ext cx="482481" cy="490933"/>
            <a:chOff x="1634175" y="4169925"/>
            <a:chExt cx="308275" cy="313675"/>
          </a:xfrm>
        </p:grpSpPr>
        <p:sp>
          <p:nvSpPr>
            <p:cNvPr id="2134" name="Google Shape;2134;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45" name="Google Shape;2145;p27"/>
          <p:cNvGrpSpPr/>
          <p:nvPr/>
        </p:nvGrpSpPr>
        <p:grpSpPr>
          <a:xfrm>
            <a:off x="8745246" y="3824673"/>
            <a:ext cx="482481" cy="490933"/>
            <a:chOff x="1634175" y="4169925"/>
            <a:chExt cx="308275" cy="313675"/>
          </a:xfrm>
        </p:grpSpPr>
        <p:sp>
          <p:nvSpPr>
            <p:cNvPr id="2146" name="Google Shape;2146;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57" name="Google Shape;2157;p27"/>
          <p:cNvSpPr/>
          <p:nvPr/>
        </p:nvSpPr>
        <p:spPr>
          <a:xfrm rot="10660333">
            <a:off x="8899794" y="2150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8" name="Google Shape;2158;p27"/>
          <p:cNvGrpSpPr/>
          <p:nvPr/>
        </p:nvGrpSpPr>
        <p:grpSpPr>
          <a:xfrm>
            <a:off x="8995374" y="2554868"/>
            <a:ext cx="248024" cy="243085"/>
            <a:chOff x="7972900" y="1017250"/>
            <a:chExt cx="754791" cy="739760"/>
          </a:xfrm>
        </p:grpSpPr>
        <p:sp>
          <p:nvSpPr>
            <p:cNvPr id="2159" name="Google Shape;2159;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3" name="Google Shape;2163;p27"/>
          <p:cNvGrpSpPr/>
          <p:nvPr/>
        </p:nvGrpSpPr>
        <p:grpSpPr>
          <a:xfrm rot="941187">
            <a:off x="8873832" y="1728157"/>
            <a:ext cx="392555" cy="111937"/>
            <a:chOff x="3827225" y="3139400"/>
            <a:chExt cx="298975" cy="88200"/>
          </a:xfrm>
        </p:grpSpPr>
        <p:sp>
          <p:nvSpPr>
            <p:cNvPr id="2164" name="Google Shape;2164;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6" name="Google Shape;2166;p27"/>
          <p:cNvSpPr/>
          <p:nvPr/>
        </p:nvSpPr>
        <p:spPr>
          <a:xfrm>
            <a:off x="8941303" y="29477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67" name="Google Shape;2167;p27"/>
          <p:cNvGrpSpPr/>
          <p:nvPr/>
        </p:nvGrpSpPr>
        <p:grpSpPr>
          <a:xfrm rot="3704533">
            <a:off x="1936265" y="4994120"/>
            <a:ext cx="299645" cy="85878"/>
            <a:chOff x="3827225" y="3139400"/>
            <a:chExt cx="298975" cy="88200"/>
          </a:xfrm>
        </p:grpSpPr>
        <p:sp>
          <p:nvSpPr>
            <p:cNvPr id="2168" name="Google Shape;2168;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0" name="Google Shape;2170;p27"/>
          <p:cNvGrpSpPr/>
          <p:nvPr/>
        </p:nvGrpSpPr>
        <p:grpSpPr>
          <a:xfrm rot="4880212">
            <a:off x="3413718" y="4770329"/>
            <a:ext cx="562827" cy="572686"/>
            <a:chOff x="1634175" y="4169925"/>
            <a:chExt cx="308275" cy="313675"/>
          </a:xfrm>
        </p:grpSpPr>
        <p:sp>
          <p:nvSpPr>
            <p:cNvPr id="2171" name="Google Shape;2171;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2" name="Google Shape;2182;p27"/>
          <p:cNvGrpSpPr/>
          <p:nvPr/>
        </p:nvGrpSpPr>
        <p:grpSpPr>
          <a:xfrm rot="-6937582">
            <a:off x="4120977" y="5000703"/>
            <a:ext cx="392572" cy="111932"/>
            <a:chOff x="3827225" y="3139400"/>
            <a:chExt cx="298975" cy="88200"/>
          </a:xfrm>
        </p:grpSpPr>
        <p:sp>
          <p:nvSpPr>
            <p:cNvPr id="2183" name="Google Shape;2183;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85" name="Google Shape;2185;p27"/>
          <p:cNvSpPr/>
          <p:nvPr/>
        </p:nvSpPr>
        <p:spPr>
          <a:xfrm rot="10163395">
            <a:off x="5846281"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86" name="Google Shape;2186;p27"/>
          <p:cNvGrpSpPr/>
          <p:nvPr/>
        </p:nvGrpSpPr>
        <p:grpSpPr>
          <a:xfrm>
            <a:off x="4899387" y="4915556"/>
            <a:ext cx="248024" cy="243085"/>
            <a:chOff x="7972900" y="1017250"/>
            <a:chExt cx="754791" cy="739760"/>
          </a:xfrm>
        </p:grpSpPr>
        <p:sp>
          <p:nvSpPr>
            <p:cNvPr id="2187" name="Google Shape;2187;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1" name="Google Shape;2191;p27"/>
          <p:cNvSpPr/>
          <p:nvPr/>
        </p:nvSpPr>
        <p:spPr>
          <a:xfrm>
            <a:off x="4526814" y="48862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27"/>
          <p:cNvSpPr/>
          <p:nvPr/>
        </p:nvSpPr>
        <p:spPr>
          <a:xfrm>
            <a:off x="5273613" y="48690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27"/>
          <p:cNvSpPr/>
          <p:nvPr/>
        </p:nvSpPr>
        <p:spPr>
          <a:xfrm>
            <a:off x="38767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27"/>
          <p:cNvSpPr/>
          <p:nvPr/>
        </p:nvSpPr>
        <p:spPr>
          <a:xfrm>
            <a:off x="2809912" y="5052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27"/>
          <p:cNvSpPr/>
          <p:nvPr/>
        </p:nvSpPr>
        <p:spPr>
          <a:xfrm>
            <a:off x="2276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27"/>
          <p:cNvSpPr/>
          <p:nvPr/>
        </p:nvSpPr>
        <p:spPr>
          <a:xfrm>
            <a:off x="73819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27"/>
          <p:cNvSpPr/>
          <p:nvPr/>
        </p:nvSpPr>
        <p:spPr>
          <a:xfrm>
            <a:off x="6467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27"/>
          <p:cNvSpPr/>
          <p:nvPr/>
        </p:nvSpPr>
        <p:spPr>
          <a:xfrm>
            <a:off x="73819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27"/>
          <p:cNvSpPr/>
          <p:nvPr/>
        </p:nvSpPr>
        <p:spPr>
          <a:xfrm>
            <a:off x="37243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27"/>
          <p:cNvSpPr/>
          <p:nvPr/>
        </p:nvSpPr>
        <p:spPr>
          <a:xfrm>
            <a:off x="-9488"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27"/>
          <p:cNvSpPr/>
          <p:nvPr/>
        </p:nvSpPr>
        <p:spPr>
          <a:xfrm>
            <a:off x="1133512" y="328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p27"/>
          <p:cNvSpPr/>
          <p:nvPr/>
        </p:nvSpPr>
        <p:spPr>
          <a:xfrm>
            <a:off x="2191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27"/>
          <p:cNvSpPr/>
          <p:nvPr/>
        </p:nvSpPr>
        <p:spPr>
          <a:xfrm>
            <a:off x="8982112" y="101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04" name="Google Shape;2204;p27"/>
          <p:cNvGrpSpPr/>
          <p:nvPr/>
        </p:nvGrpSpPr>
        <p:grpSpPr>
          <a:xfrm rot="-1984678">
            <a:off x="6192576" y="-41650"/>
            <a:ext cx="457956" cy="130588"/>
            <a:chOff x="3827225" y="3139400"/>
            <a:chExt cx="298975" cy="88200"/>
          </a:xfrm>
        </p:grpSpPr>
        <p:sp>
          <p:nvSpPr>
            <p:cNvPr id="2205" name="Google Shape;2205;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7" name="Google Shape;2207;p27"/>
          <p:cNvSpPr/>
          <p:nvPr/>
        </p:nvSpPr>
        <p:spPr>
          <a:xfrm rot="9651179">
            <a:off x="6678200" y="3171"/>
            <a:ext cx="249667" cy="200289"/>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27"/>
          <p:cNvSpPr/>
          <p:nvPr/>
        </p:nvSpPr>
        <p:spPr>
          <a:xfrm>
            <a:off x="7135505" y="1170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09" name="Google Shape;2209;p27"/>
          <p:cNvGrpSpPr/>
          <p:nvPr/>
        </p:nvGrpSpPr>
        <p:grpSpPr>
          <a:xfrm rot="3704533">
            <a:off x="4956278" y="56895"/>
            <a:ext cx="299645" cy="85878"/>
            <a:chOff x="3827225" y="3139400"/>
            <a:chExt cx="298975" cy="88200"/>
          </a:xfrm>
        </p:grpSpPr>
        <p:sp>
          <p:nvSpPr>
            <p:cNvPr id="2210" name="Google Shape;2210;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2" name="Google Shape;2212;p27"/>
          <p:cNvSpPr/>
          <p:nvPr/>
        </p:nvSpPr>
        <p:spPr>
          <a:xfrm rot="5400000">
            <a:off x="2639592" y="-73031"/>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13" name="Google Shape;2213;p27"/>
          <p:cNvGrpSpPr/>
          <p:nvPr/>
        </p:nvGrpSpPr>
        <p:grpSpPr>
          <a:xfrm rot="-4995319">
            <a:off x="3666515" y="-176256"/>
            <a:ext cx="399763" cy="406750"/>
            <a:chOff x="1634175" y="4169925"/>
            <a:chExt cx="308275" cy="313675"/>
          </a:xfrm>
        </p:grpSpPr>
        <p:sp>
          <p:nvSpPr>
            <p:cNvPr id="2214" name="Google Shape;2214;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5" name="Google Shape;2225;p27"/>
          <p:cNvSpPr/>
          <p:nvPr/>
        </p:nvSpPr>
        <p:spPr>
          <a:xfrm>
            <a:off x="4181512" y="9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26" name="Google Shape;2226;p27"/>
          <p:cNvGrpSpPr/>
          <p:nvPr/>
        </p:nvGrpSpPr>
        <p:grpSpPr>
          <a:xfrm>
            <a:off x="2331340" y="33604"/>
            <a:ext cx="187566" cy="183830"/>
            <a:chOff x="7972900" y="1017250"/>
            <a:chExt cx="754791" cy="739760"/>
          </a:xfrm>
        </p:grpSpPr>
        <p:sp>
          <p:nvSpPr>
            <p:cNvPr id="2227" name="Google Shape;2227;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31" name="Google Shape;2231;p27"/>
          <p:cNvSpPr/>
          <p:nvPr/>
        </p:nvSpPr>
        <p:spPr>
          <a:xfrm>
            <a:off x="555925" y="-191748"/>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27"/>
          <p:cNvSpPr/>
          <p:nvPr/>
        </p:nvSpPr>
        <p:spPr>
          <a:xfrm>
            <a:off x="1429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27"/>
          <p:cNvSpPr/>
          <p:nvPr/>
        </p:nvSpPr>
        <p:spPr>
          <a:xfrm>
            <a:off x="21911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34" name="Google Shape;2234;p27"/>
          <p:cNvGrpSpPr/>
          <p:nvPr/>
        </p:nvGrpSpPr>
        <p:grpSpPr>
          <a:xfrm rot="2923779">
            <a:off x="-36417" y="3564617"/>
            <a:ext cx="299649" cy="85879"/>
            <a:chOff x="3827225" y="3139400"/>
            <a:chExt cx="298975" cy="88200"/>
          </a:xfrm>
        </p:grpSpPr>
        <p:sp>
          <p:nvSpPr>
            <p:cNvPr id="2235" name="Google Shape;2235;p27"/>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27"/>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7" name="Google Shape;2237;p27"/>
          <p:cNvGrpSpPr/>
          <p:nvPr/>
        </p:nvGrpSpPr>
        <p:grpSpPr>
          <a:xfrm>
            <a:off x="228277" y="2514216"/>
            <a:ext cx="187566" cy="183830"/>
            <a:chOff x="7972900" y="1017250"/>
            <a:chExt cx="754791" cy="739760"/>
          </a:xfrm>
        </p:grpSpPr>
        <p:sp>
          <p:nvSpPr>
            <p:cNvPr id="2238" name="Google Shape;2238;p27"/>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27"/>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27"/>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27"/>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2" name="Google Shape;2242;p27"/>
          <p:cNvSpPr/>
          <p:nvPr/>
        </p:nvSpPr>
        <p:spPr>
          <a:xfrm rot="5400000">
            <a:off x="44817" y="29438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43" name="Google Shape;2243;p27"/>
          <p:cNvGrpSpPr/>
          <p:nvPr/>
        </p:nvGrpSpPr>
        <p:grpSpPr>
          <a:xfrm rot="-4980949">
            <a:off x="8848603" y="1190894"/>
            <a:ext cx="354682" cy="371949"/>
            <a:chOff x="1634175" y="4169925"/>
            <a:chExt cx="308275" cy="313675"/>
          </a:xfrm>
        </p:grpSpPr>
        <p:sp>
          <p:nvSpPr>
            <p:cNvPr id="2244" name="Google Shape;2244;p27"/>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27"/>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27"/>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27"/>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27"/>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27"/>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27"/>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27"/>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27"/>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27"/>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27"/>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55" name="Google Shape;2255;p27"/>
          <p:cNvSpPr/>
          <p:nvPr/>
        </p:nvSpPr>
        <p:spPr>
          <a:xfrm rot="10660333">
            <a:off x="8975994" y="626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27"/>
          <p:cNvSpPr/>
          <p:nvPr/>
        </p:nvSpPr>
        <p:spPr>
          <a:xfrm rot="4276707">
            <a:off x="8801238" y="44449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27"/>
          <p:cNvSpPr/>
          <p:nvPr/>
        </p:nvSpPr>
        <p:spPr>
          <a:xfrm>
            <a:off x="8905912" y="2004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58" name="Google Shape;2258;p27"/>
          <p:cNvGrpSpPr/>
          <p:nvPr/>
        </p:nvGrpSpPr>
        <p:grpSpPr>
          <a:xfrm>
            <a:off x="8075959" y="4297197"/>
            <a:ext cx="995211" cy="1086740"/>
            <a:chOff x="8232500" y="3951225"/>
            <a:chExt cx="1138425" cy="1243125"/>
          </a:xfrm>
        </p:grpSpPr>
        <p:sp>
          <p:nvSpPr>
            <p:cNvPr id="2259" name="Google Shape;2259;p27"/>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27"/>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27"/>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2" name="Google Shape;2262;p27"/>
          <p:cNvGrpSpPr/>
          <p:nvPr/>
        </p:nvGrpSpPr>
        <p:grpSpPr>
          <a:xfrm flipH="1">
            <a:off x="-430616" y="2704997"/>
            <a:ext cx="995211" cy="1086740"/>
            <a:chOff x="8232500" y="3951225"/>
            <a:chExt cx="1138425" cy="1243125"/>
          </a:xfrm>
        </p:grpSpPr>
        <p:sp>
          <p:nvSpPr>
            <p:cNvPr id="2263" name="Google Shape;2263;p27"/>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27"/>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27"/>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6" name="Google Shape;2266;p27"/>
          <p:cNvGrpSpPr/>
          <p:nvPr/>
        </p:nvGrpSpPr>
        <p:grpSpPr>
          <a:xfrm rot="8307516" flipH="1">
            <a:off x="5498378" y="-424066"/>
            <a:ext cx="870006" cy="950019"/>
            <a:chOff x="8232500" y="3951225"/>
            <a:chExt cx="1138425" cy="1243125"/>
          </a:xfrm>
        </p:grpSpPr>
        <p:sp>
          <p:nvSpPr>
            <p:cNvPr id="2267" name="Google Shape;2267;p27"/>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27"/>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27"/>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0" name="Google Shape;2270;p27"/>
          <p:cNvGrpSpPr/>
          <p:nvPr/>
        </p:nvGrpSpPr>
        <p:grpSpPr>
          <a:xfrm>
            <a:off x="-251312" y="28425"/>
            <a:ext cx="924800" cy="948300"/>
            <a:chOff x="2100225" y="3794250"/>
            <a:chExt cx="924800" cy="948300"/>
          </a:xfrm>
        </p:grpSpPr>
        <p:sp>
          <p:nvSpPr>
            <p:cNvPr id="2271" name="Google Shape;2271;p27"/>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27"/>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27"/>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27"/>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27"/>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27"/>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27"/>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8" name="Google Shape;2278;p27"/>
          <p:cNvGrpSpPr/>
          <p:nvPr/>
        </p:nvGrpSpPr>
        <p:grpSpPr>
          <a:xfrm flipH="1">
            <a:off x="8679596" y="3173209"/>
            <a:ext cx="553215" cy="567273"/>
            <a:chOff x="2100225" y="3794250"/>
            <a:chExt cx="924800" cy="948300"/>
          </a:xfrm>
        </p:grpSpPr>
        <p:sp>
          <p:nvSpPr>
            <p:cNvPr id="2279" name="Google Shape;2279;p27"/>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p27"/>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27"/>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27"/>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27"/>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27"/>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27"/>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6" name="Google Shape;2286;p27"/>
          <p:cNvSpPr txBox="1">
            <a:spLocks noGrp="1"/>
          </p:cNvSpPr>
          <p:nvPr>
            <p:ph type="subTitle" idx="1"/>
          </p:nvPr>
        </p:nvSpPr>
        <p:spPr>
          <a:xfrm>
            <a:off x="2867025" y="2410700"/>
            <a:ext cx="1659900" cy="880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accent3"/>
              </a:buClr>
              <a:buSzPts val="1400"/>
              <a:buNone/>
              <a:defRPr>
                <a:solidFill>
                  <a:schemeClr val="accent3"/>
                </a:solidFill>
              </a:defRPr>
            </a:lvl1pPr>
            <a:lvl2pPr lvl="1" algn="l">
              <a:lnSpc>
                <a:spcPct val="115000"/>
              </a:lnSpc>
              <a:spcBef>
                <a:spcPts val="1600"/>
              </a:spcBef>
              <a:spcAft>
                <a:spcPts val="0"/>
              </a:spcAft>
              <a:buClr>
                <a:schemeClr val="accent3"/>
              </a:buClr>
              <a:buSzPts val="1400"/>
              <a:buNone/>
              <a:defRPr>
                <a:solidFill>
                  <a:schemeClr val="accent3"/>
                </a:solidFill>
              </a:defRPr>
            </a:lvl2pPr>
            <a:lvl3pPr lvl="2" algn="l">
              <a:lnSpc>
                <a:spcPct val="115000"/>
              </a:lnSpc>
              <a:spcBef>
                <a:spcPts val="1600"/>
              </a:spcBef>
              <a:spcAft>
                <a:spcPts val="0"/>
              </a:spcAft>
              <a:buClr>
                <a:schemeClr val="accent3"/>
              </a:buClr>
              <a:buSzPts val="1400"/>
              <a:buNone/>
              <a:defRPr>
                <a:solidFill>
                  <a:schemeClr val="accent3"/>
                </a:solidFill>
              </a:defRPr>
            </a:lvl3pPr>
            <a:lvl4pPr lvl="3" algn="l">
              <a:lnSpc>
                <a:spcPct val="115000"/>
              </a:lnSpc>
              <a:spcBef>
                <a:spcPts val="1600"/>
              </a:spcBef>
              <a:spcAft>
                <a:spcPts val="0"/>
              </a:spcAft>
              <a:buClr>
                <a:schemeClr val="accent3"/>
              </a:buClr>
              <a:buSzPts val="1400"/>
              <a:buNone/>
              <a:defRPr>
                <a:solidFill>
                  <a:schemeClr val="accent3"/>
                </a:solidFill>
              </a:defRPr>
            </a:lvl4pPr>
            <a:lvl5pPr lvl="4" algn="l">
              <a:lnSpc>
                <a:spcPct val="115000"/>
              </a:lnSpc>
              <a:spcBef>
                <a:spcPts val="1600"/>
              </a:spcBef>
              <a:spcAft>
                <a:spcPts val="0"/>
              </a:spcAft>
              <a:buClr>
                <a:schemeClr val="accent3"/>
              </a:buClr>
              <a:buSzPts val="1400"/>
              <a:buNone/>
              <a:defRPr>
                <a:solidFill>
                  <a:schemeClr val="accent3"/>
                </a:solidFill>
              </a:defRPr>
            </a:lvl5pPr>
            <a:lvl6pPr lvl="5" algn="l">
              <a:lnSpc>
                <a:spcPct val="115000"/>
              </a:lnSpc>
              <a:spcBef>
                <a:spcPts val="1600"/>
              </a:spcBef>
              <a:spcAft>
                <a:spcPts val="0"/>
              </a:spcAft>
              <a:buClr>
                <a:schemeClr val="accent3"/>
              </a:buClr>
              <a:buSzPts val="1400"/>
              <a:buNone/>
              <a:defRPr>
                <a:solidFill>
                  <a:schemeClr val="accent3"/>
                </a:solidFill>
              </a:defRPr>
            </a:lvl6pPr>
            <a:lvl7pPr lvl="6" algn="l">
              <a:lnSpc>
                <a:spcPct val="115000"/>
              </a:lnSpc>
              <a:spcBef>
                <a:spcPts val="1600"/>
              </a:spcBef>
              <a:spcAft>
                <a:spcPts val="0"/>
              </a:spcAft>
              <a:buClr>
                <a:schemeClr val="accent3"/>
              </a:buClr>
              <a:buSzPts val="1400"/>
              <a:buNone/>
              <a:defRPr>
                <a:solidFill>
                  <a:schemeClr val="accent3"/>
                </a:solidFill>
              </a:defRPr>
            </a:lvl7pPr>
            <a:lvl8pPr lvl="7" algn="l">
              <a:lnSpc>
                <a:spcPct val="115000"/>
              </a:lnSpc>
              <a:spcBef>
                <a:spcPts val="1600"/>
              </a:spcBef>
              <a:spcAft>
                <a:spcPts val="0"/>
              </a:spcAft>
              <a:buClr>
                <a:schemeClr val="accent3"/>
              </a:buClr>
              <a:buSzPts val="1400"/>
              <a:buNone/>
              <a:defRPr>
                <a:solidFill>
                  <a:schemeClr val="accent3"/>
                </a:solidFill>
              </a:defRPr>
            </a:lvl8pPr>
            <a:lvl9pPr lvl="8" algn="l">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2287" name="Google Shape;2287;p27"/>
          <p:cNvSpPr txBox="1">
            <a:spLocks noGrp="1"/>
          </p:cNvSpPr>
          <p:nvPr>
            <p:ph type="subTitle" idx="2"/>
          </p:nvPr>
        </p:nvSpPr>
        <p:spPr>
          <a:xfrm>
            <a:off x="6914550" y="2410700"/>
            <a:ext cx="1659900" cy="880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accent3"/>
              </a:buClr>
              <a:buSzPts val="1400"/>
              <a:buNone/>
              <a:defRPr>
                <a:solidFill>
                  <a:schemeClr val="accent3"/>
                </a:solidFill>
              </a:defRPr>
            </a:lvl1pPr>
            <a:lvl2pPr lvl="1" algn="l">
              <a:lnSpc>
                <a:spcPct val="115000"/>
              </a:lnSpc>
              <a:spcBef>
                <a:spcPts val="1600"/>
              </a:spcBef>
              <a:spcAft>
                <a:spcPts val="0"/>
              </a:spcAft>
              <a:buClr>
                <a:schemeClr val="accent3"/>
              </a:buClr>
              <a:buSzPts val="1400"/>
              <a:buNone/>
              <a:defRPr>
                <a:solidFill>
                  <a:schemeClr val="accent3"/>
                </a:solidFill>
              </a:defRPr>
            </a:lvl2pPr>
            <a:lvl3pPr lvl="2" algn="l">
              <a:lnSpc>
                <a:spcPct val="115000"/>
              </a:lnSpc>
              <a:spcBef>
                <a:spcPts val="1600"/>
              </a:spcBef>
              <a:spcAft>
                <a:spcPts val="0"/>
              </a:spcAft>
              <a:buClr>
                <a:schemeClr val="accent3"/>
              </a:buClr>
              <a:buSzPts val="1400"/>
              <a:buNone/>
              <a:defRPr>
                <a:solidFill>
                  <a:schemeClr val="accent3"/>
                </a:solidFill>
              </a:defRPr>
            </a:lvl3pPr>
            <a:lvl4pPr lvl="3" algn="l">
              <a:lnSpc>
                <a:spcPct val="115000"/>
              </a:lnSpc>
              <a:spcBef>
                <a:spcPts val="1600"/>
              </a:spcBef>
              <a:spcAft>
                <a:spcPts val="0"/>
              </a:spcAft>
              <a:buClr>
                <a:schemeClr val="accent3"/>
              </a:buClr>
              <a:buSzPts val="1400"/>
              <a:buNone/>
              <a:defRPr>
                <a:solidFill>
                  <a:schemeClr val="accent3"/>
                </a:solidFill>
              </a:defRPr>
            </a:lvl4pPr>
            <a:lvl5pPr lvl="4" algn="l">
              <a:lnSpc>
                <a:spcPct val="115000"/>
              </a:lnSpc>
              <a:spcBef>
                <a:spcPts val="1600"/>
              </a:spcBef>
              <a:spcAft>
                <a:spcPts val="0"/>
              </a:spcAft>
              <a:buClr>
                <a:schemeClr val="accent3"/>
              </a:buClr>
              <a:buSzPts val="1400"/>
              <a:buNone/>
              <a:defRPr>
                <a:solidFill>
                  <a:schemeClr val="accent3"/>
                </a:solidFill>
              </a:defRPr>
            </a:lvl5pPr>
            <a:lvl6pPr lvl="5" algn="l">
              <a:lnSpc>
                <a:spcPct val="115000"/>
              </a:lnSpc>
              <a:spcBef>
                <a:spcPts val="1600"/>
              </a:spcBef>
              <a:spcAft>
                <a:spcPts val="0"/>
              </a:spcAft>
              <a:buClr>
                <a:schemeClr val="accent3"/>
              </a:buClr>
              <a:buSzPts val="1400"/>
              <a:buNone/>
              <a:defRPr>
                <a:solidFill>
                  <a:schemeClr val="accent3"/>
                </a:solidFill>
              </a:defRPr>
            </a:lvl6pPr>
            <a:lvl7pPr lvl="6" algn="l">
              <a:lnSpc>
                <a:spcPct val="115000"/>
              </a:lnSpc>
              <a:spcBef>
                <a:spcPts val="1600"/>
              </a:spcBef>
              <a:spcAft>
                <a:spcPts val="0"/>
              </a:spcAft>
              <a:buClr>
                <a:schemeClr val="accent3"/>
              </a:buClr>
              <a:buSzPts val="1400"/>
              <a:buNone/>
              <a:defRPr>
                <a:solidFill>
                  <a:schemeClr val="accent3"/>
                </a:solidFill>
              </a:defRPr>
            </a:lvl7pPr>
            <a:lvl8pPr lvl="7" algn="l">
              <a:lnSpc>
                <a:spcPct val="115000"/>
              </a:lnSpc>
              <a:spcBef>
                <a:spcPts val="1600"/>
              </a:spcBef>
              <a:spcAft>
                <a:spcPts val="0"/>
              </a:spcAft>
              <a:buClr>
                <a:schemeClr val="accent3"/>
              </a:buClr>
              <a:buSzPts val="1400"/>
              <a:buNone/>
              <a:defRPr>
                <a:solidFill>
                  <a:schemeClr val="accent3"/>
                </a:solidFill>
              </a:defRPr>
            </a:lvl8pPr>
            <a:lvl9pPr lvl="8" algn="l">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2288" name="Google Shape;2288;p27"/>
          <p:cNvSpPr txBox="1">
            <a:spLocks noGrp="1"/>
          </p:cNvSpPr>
          <p:nvPr>
            <p:ph type="subTitle" idx="3"/>
          </p:nvPr>
        </p:nvSpPr>
        <p:spPr>
          <a:xfrm>
            <a:off x="2867025" y="1948100"/>
            <a:ext cx="1659900" cy="880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2289" name="Google Shape;2289;p27"/>
          <p:cNvSpPr txBox="1">
            <a:spLocks noGrp="1"/>
          </p:cNvSpPr>
          <p:nvPr>
            <p:ph type="subTitle" idx="4"/>
          </p:nvPr>
        </p:nvSpPr>
        <p:spPr>
          <a:xfrm>
            <a:off x="6914550" y="1948100"/>
            <a:ext cx="1659900" cy="880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accent4"/>
              </a:buClr>
              <a:buSzPts val="1700"/>
              <a:buFont typeface="Skranji"/>
              <a:buNone/>
              <a:defRPr sz="1700">
                <a:solidFill>
                  <a:schemeClr val="accent4"/>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15">
    <p:bg>
      <p:bgPr>
        <a:blipFill>
          <a:blip r:embed="rId2">
            <a:alphaModFix/>
          </a:blip>
          <a:stretch>
            <a:fillRect/>
          </a:stretch>
        </a:blipFill>
        <a:effectLst/>
      </p:bgPr>
    </p:bg>
    <p:spTree>
      <p:nvGrpSpPr>
        <p:cNvPr id="1" name="Shape 2290"/>
        <p:cNvGrpSpPr/>
        <p:nvPr/>
      </p:nvGrpSpPr>
      <p:grpSpPr>
        <a:xfrm>
          <a:off x="0" y="0"/>
          <a:ext cx="0" cy="0"/>
          <a:chOff x="0" y="0"/>
          <a:chExt cx="0" cy="0"/>
        </a:xfrm>
      </p:grpSpPr>
      <p:sp>
        <p:nvSpPr>
          <p:cNvPr id="2291" name="Google Shape;2291;p28"/>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92" name="Google Shape;2292;p28"/>
          <p:cNvSpPr txBox="1">
            <a:spLocks noGrp="1"/>
          </p:cNvSpPr>
          <p:nvPr>
            <p:ph type="subTitle" idx="1"/>
          </p:nvPr>
        </p:nvSpPr>
        <p:spPr>
          <a:xfrm>
            <a:off x="2569650" y="1710425"/>
            <a:ext cx="4004700" cy="14817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3"/>
              </a:buClr>
              <a:buSzPts val="1400"/>
              <a:buNone/>
              <a:defRPr>
                <a:solidFill>
                  <a:schemeClr val="accent3"/>
                </a:solidFill>
              </a:defRPr>
            </a:lvl1pPr>
            <a:lvl2pPr lvl="1" algn="ctr">
              <a:lnSpc>
                <a:spcPct val="115000"/>
              </a:lnSpc>
              <a:spcBef>
                <a:spcPts val="1600"/>
              </a:spcBef>
              <a:spcAft>
                <a:spcPts val="0"/>
              </a:spcAft>
              <a:buClr>
                <a:schemeClr val="accent3"/>
              </a:buClr>
              <a:buSzPts val="1400"/>
              <a:buNone/>
              <a:defRPr>
                <a:solidFill>
                  <a:schemeClr val="accent3"/>
                </a:solidFill>
              </a:defRPr>
            </a:lvl2pPr>
            <a:lvl3pPr lvl="2" algn="ctr">
              <a:lnSpc>
                <a:spcPct val="115000"/>
              </a:lnSpc>
              <a:spcBef>
                <a:spcPts val="1600"/>
              </a:spcBef>
              <a:spcAft>
                <a:spcPts val="0"/>
              </a:spcAft>
              <a:buClr>
                <a:schemeClr val="accent3"/>
              </a:buClr>
              <a:buSzPts val="1400"/>
              <a:buNone/>
              <a:defRPr>
                <a:solidFill>
                  <a:schemeClr val="accent3"/>
                </a:solidFill>
              </a:defRPr>
            </a:lvl3pPr>
            <a:lvl4pPr lvl="3" algn="ctr">
              <a:lnSpc>
                <a:spcPct val="115000"/>
              </a:lnSpc>
              <a:spcBef>
                <a:spcPts val="1600"/>
              </a:spcBef>
              <a:spcAft>
                <a:spcPts val="0"/>
              </a:spcAft>
              <a:buClr>
                <a:schemeClr val="accent3"/>
              </a:buClr>
              <a:buSzPts val="1400"/>
              <a:buNone/>
              <a:defRPr>
                <a:solidFill>
                  <a:schemeClr val="accent3"/>
                </a:solidFill>
              </a:defRPr>
            </a:lvl4pPr>
            <a:lvl5pPr lvl="4" algn="ctr">
              <a:lnSpc>
                <a:spcPct val="115000"/>
              </a:lnSpc>
              <a:spcBef>
                <a:spcPts val="1600"/>
              </a:spcBef>
              <a:spcAft>
                <a:spcPts val="0"/>
              </a:spcAft>
              <a:buClr>
                <a:schemeClr val="accent3"/>
              </a:buClr>
              <a:buSzPts val="1400"/>
              <a:buNone/>
              <a:defRPr>
                <a:solidFill>
                  <a:schemeClr val="accent3"/>
                </a:solidFill>
              </a:defRPr>
            </a:lvl5pPr>
            <a:lvl6pPr lvl="5" algn="ctr">
              <a:lnSpc>
                <a:spcPct val="115000"/>
              </a:lnSpc>
              <a:spcBef>
                <a:spcPts val="1600"/>
              </a:spcBef>
              <a:spcAft>
                <a:spcPts val="0"/>
              </a:spcAft>
              <a:buClr>
                <a:schemeClr val="accent3"/>
              </a:buClr>
              <a:buSzPts val="1400"/>
              <a:buNone/>
              <a:defRPr>
                <a:solidFill>
                  <a:schemeClr val="accent3"/>
                </a:solidFill>
              </a:defRPr>
            </a:lvl6pPr>
            <a:lvl7pPr lvl="6" algn="ctr">
              <a:lnSpc>
                <a:spcPct val="115000"/>
              </a:lnSpc>
              <a:spcBef>
                <a:spcPts val="1600"/>
              </a:spcBef>
              <a:spcAft>
                <a:spcPts val="0"/>
              </a:spcAft>
              <a:buClr>
                <a:schemeClr val="accent3"/>
              </a:buClr>
              <a:buSzPts val="1400"/>
              <a:buNone/>
              <a:defRPr>
                <a:solidFill>
                  <a:schemeClr val="accent3"/>
                </a:solidFill>
              </a:defRPr>
            </a:lvl7pPr>
            <a:lvl8pPr lvl="7" algn="ctr">
              <a:lnSpc>
                <a:spcPct val="115000"/>
              </a:lnSpc>
              <a:spcBef>
                <a:spcPts val="1600"/>
              </a:spcBef>
              <a:spcAft>
                <a:spcPts val="0"/>
              </a:spcAft>
              <a:buClr>
                <a:schemeClr val="accent3"/>
              </a:buClr>
              <a:buSzPts val="1400"/>
              <a:buNone/>
              <a:defRPr>
                <a:solidFill>
                  <a:schemeClr val="accent3"/>
                </a:solidFill>
              </a:defRPr>
            </a:lvl8pPr>
            <a:lvl9pPr lvl="8" algn="ctr">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2293" name="Google Shape;2293;p28"/>
          <p:cNvSpPr txBox="1"/>
          <p:nvPr/>
        </p:nvSpPr>
        <p:spPr>
          <a:xfrm>
            <a:off x="2335500" y="3361260"/>
            <a:ext cx="4473000" cy="94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Clr>
                <a:srgbClr val="000000"/>
              </a:buClr>
              <a:buSzPts val="950"/>
              <a:buFont typeface="Arial"/>
              <a:buNone/>
            </a:pPr>
            <a:r>
              <a:rPr lang="en" sz="950" b="0" i="0" u="none" strike="noStrike" cap="none">
                <a:solidFill>
                  <a:schemeClr val="accent3"/>
                </a:solidFill>
                <a:latin typeface="Comfortaa"/>
                <a:ea typeface="Comfortaa"/>
                <a:cs typeface="Comfortaa"/>
                <a:sym typeface="Comfortaa"/>
              </a:rPr>
              <a:t>CREDITS: This presentation template was created by </a:t>
            </a:r>
            <a:r>
              <a:rPr lang="en" sz="950" b="1" i="0" u="none" strike="noStrike" cap="none">
                <a:solidFill>
                  <a:schemeClr val="hlink"/>
                </a:solidFill>
                <a:uFill>
                  <a:noFill/>
                </a:uFill>
                <a:latin typeface="Comfortaa"/>
                <a:ea typeface="Comfortaa"/>
                <a:cs typeface="Comfortaa"/>
                <a:sym typeface="Comfortaa"/>
                <a:hlinkClick r:id="rId3"/>
              </a:rPr>
              <a:t>Slidesgo</a:t>
            </a:r>
            <a:r>
              <a:rPr lang="en" sz="950" b="0" i="0" u="none" strike="noStrike" cap="none">
                <a:solidFill>
                  <a:schemeClr val="accent3"/>
                </a:solidFill>
                <a:latin typeface="Comfortaa"/>
                <a:ea typeface="Comfortaa"/>
                <a:cs typeface="Comfortaa"/>
                <a:sym typeface="Comfortaa"/>
              </a:rPr>
              <a:t>, including icons by </a:t>
            </a:r>
            <a:r>
              <a:rPr lang="en" sz="950" b="1" i="0" u="none" strike="noStrike" cap="none">
                <a:solidFill>
                  <a:schemeClr val="hlink"/>
                </a:solidFill>
                <a:uFill>
                  <a:noFill/>
                </a:uFill>
                <a:latin typeface="Comfortaa"/>
                <a:ea typeface="Comfortaa"/>
                <a:cs typeface="Comfortaa"/>
                <a:sym typeface="Comfortaa"/>
                <a:hlinkClick r:id="rId4"/>
              </a:rPr>
              <a:t>Flaticon</a:t>
            </a:r>
            <a:r>
              <a:rPr lang="en" sz="950" b="0" i="0" u="none" strike="noStrike" cap="none">
                <a:solidFill>
                  <a:schemeClr val="accent3"/>
                </a:solidFill>
                <a:latin typeface="Comfortaa"/>
                <a:ea typeface="Comfortaa"/>
                <a:cs typeface="Comfortaa"/>
                <a:sym typeface="Comfortaa"/>
              </a:rPr>
              <a:t>, and infographics &amp; images by </a:t>
            </a:r>
            <a:r>
              <a:rPr lang="en" sz="950" b="1" i="0" u="none" strike="noStrike" cap="none">
                <a:solidFill>
                  <a:schemeClr val="hlink"/>
                </a:solidFill>
                <a:uFill>
                  <a:noFill/>
                </a:uFill>
                <a:latin typeface="Comfortaa"/>
                <a:ea typeface="Comfortaa"/>
                <a:cs typeface="Comfortaa"/>
                <a:sym typeface="Comfortaa"/>
                <a:hlinkClick r:id="rId5"/>
              </a:rPr>
              <a:t>Freepik</a:t>
            </a:r>
            <a:endParaRPr sz="1500" b="0" i="0" u="none" strike="noStrike" cap="none">
              <a:solidFill>
                <a:schemeClr val="accent3"/>
              </a:solidFill>
              <a:latin typeface="Comfortaa"/>
              <a:ea typeface="Comfortaa"/>
              <a:cs typeface="Comfortaa"/>
              <a:sym typeface="Comforta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4"/>
        <p:cNvGrpSpPr/>
        <p:nvPr/>
      </p:nvGrpSpPr>
      <p:grpSpPr>
        <a:xfrm>
          <a:off x="0" y="0"/>
          <a:ext cx="0" cy="0"/>
          <a:chOff x="0" y="0"/>
          <a:chExt cx="0" cy="0"/>
        </a:xfrm>
      </p:grpSpPr>
      <p:sp>
        <p:nvSpPr>
          <p:cNvPr id="2295" name="Google Shape;229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81"/>
        <p:cNvGrpSpPr/>
        <p:nvPr/>
      </p:nvGrpSpPr>
      <p:grpSpPr>
        <a:xfrm>
          <a:off x="0" y="0"/>
          <a:ext cx="0" cy="0"/>
          <a:chOff x="0" y="0"/>
          <a:chExt cx="0" cy="0"/>
        </a:xfrm>
      </p:grpSpPr>
      <p:sp>
        <p:nvSpPr>
          <p:cNvPr id="282" name="Google Shape;28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3" name="Google Shape;283;p5"/>
          <p:cNvSpPr txBox="1">
            <a:spLocks noGrp="1"/>
          </p:cNvSpPr>
          <p:nvPr>
            <p:ph type="title"/>
          </p:nvPr>
        </p:nvSpPr>
        <p:spPr>
          <a:xfrm>
            <a:off x="526850" y="1858700"/>
            <a:ext cx="1444800" cy="1619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4800"/>
              <a:buNone/>
              <a:defRPr sz="4800">
                <a:solidFill>
                  <a:schemeClr val="accent3"/>
                </a:solidFill>
              </a:defRPr>
            </a:lvl1pPr>
            <a:lvl2pPr lvl="1"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endParaRPr/>
          </a:p>
        </p:txBody>
      </p:sp>
      <p:sp>
        <p:nvSpPr>
          <p:cNvPr id="284" name="Google Shape;284;p5"/>
          <p:cNvSpPr txBox="1">
            <a:spLocks noGrp="1"/>
          </p:cNvSpPr>
          <p:nvPr>
            <p:ph type="ctrTitle" idx="2"/>
          </p:nvPr>
        </p:nvSpPr>
        <p:spPr>
          <a:xfrm>
            <a:off x="2020649" y="2540048"/>
            <a:ext cx="32943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4800"/>
              <a:buNone/>
              <a:defRPr sz="4800">
                <a:solidFill>
                  <a:schemeClr val="accent4"/>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85" name="Google Shape;285;p5"/>
          <p:cNvSpPr txBox="1">
            <a:spLocks noGrp="1"/>
          </p:cNvSpPr>
          <p:nvPr>
            <p:ph type="subTitle" idx="1"/>
          </p:nvPr>
        </p:nvSpPr>
        <p:spPr>
          <a:xfrm>
            <a:off x="2020650" y="3180766"/>
            <a:ext cx="1906500" cy="36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400"/>
              <a:buNone/>
              <a:defRPr>
                <a:solidFill>
                  <a:schemeClr val="accent3"/>
                </a:solidFill>
              </a:defRPr>
            </a:lvl1pPr>
            <a:lvl2pPr lvl="1" algn="l">
              <a:lnSpc>
                <a:spcPct val="100000"/>
              </a:lnSpc>
              <a:spcBef>
                <a:spcPts val="0"/>
              </a:spcBef>
              <a:spcAft>
                <a:spcPts val="0"/>
              </a:spcAft>
              <a:buClr>
                <a:schemeClr val="accent3"/>
              </a:buClr>
              <a:buSzPts val="1400"/>
              <a:buNone/>
              <a:defRPr>
                <a:solidFill>
                  <a:schemeClr val="accent3"/>
                </a:solidFill>
              </a:defRPr>
            </a:lvl2pPr>
            <a:lvl3pPr lvl="2" algn="l">
              <a:lnSpc>
                <a:spcPct val="100000"/>
              </a:lnSpc>
              <a:spcBef>
                <a:spcPts val="0"/>
              </a:spcBef>
              <a:spcAft>
                <a:spcPts val="0"/>
              </a:spcAft>
              <a:buClr>
                <a:schemeClr val="accent3"/>
              </a:buClr>
              <a:buSzPts val="1400"/>
              <a:buNone/>
              <a:defRPr>
                <a:solidFill>
                  <a:schemeClr val="accent3"/>
                </a:solidFill>
              </a:defRPr>
            </a:lvl3pPr>
            <a:lvl4pPr lvl="3" algn="l">
              <a:lnSpc>
                <a:spcPct val="100000"/>
              </a:lnSpc>
              <a:spcBef>
                <a:spcPts val="0"/>
              </a:spcBef>
              <a:spcAft>
                <a:spcPts val="0"/>
              </a:spcAft>
              <a:buClr>
                <a:schemeClr val="accent3"/>
              </a:buClr>
              <a:buSzPts val="1400"/>
              <a:buNone/>
              <a:defRPr>
                <a:solidFill>
                  <a:schemeClr val="accent3"/>
                </a:solidFill>
              </a:defRPr>
            </a:lvl4pPr>
            <a:lvl5pPr lvl="4" algn="l">
              <a:lnSpc>
                <a:spcPct val="100000"/>
              </a:lnSpc>
              <a:spcBef>
                <a:spcPts val="0"/>
              </a:spcBef>
              <a:spcAft>
                <a:spcPts val="0"/>
              </a:spcAft>
              <a:buClr>
                <a:schemeClr val="accent3"/>
              </a:buClr>
              <a:buSzPts val="1400"/>
              <a:buNone/>
              <a:defRPr>
                <a:solidFill>
                  <a:schemeClr val="accent3"/>
                </a:solidFill>
              </a:defRPr>
            </a:lvl5pPr>
            <a:lvl6pPr lvl="5" algn="l">
              <a:lnSpc>
                <a:spcPct val="100000"/>
              </a:lnSpc>
              <a:spcBef>
                <a:spcPts val="0"/>
              </a:spcBef>
              <a:spcAft>
                <a:spcPts val="0"/>
              </a:spcAft>
              <a:buClr>
                <a:schemeClr val="accent3"/>
              </a:buClr>
              <a:buSzPts val="1400"/>
              <a:buNone/>
              <a:defRPr>
                <a:solidFill>
                  <a:schemeClr val="accent3"/>
                </a:solidFill>
              </a:defRPr>
            </a:lvl6pPr>
            <a:lvl7pPr lvl="6" algn="l">
              <a:lnSpc>
                <a:spcPct val="100000"/>
              </a:lnSpc>
              <a:spcBef>
                <a:spcPts val="0"/>
              </a:spcBef>
              <a:spcAft>
                <a:spcPts val="0"/>
              </a:spcAft>
              <a:buClr>
                <a:schemeClr val="accent3"/>
              </a:buClr>
              <a:buSzPts val="1400"/>
              <a:buNone/>
              <a:defRPr>
                <a:solidFill>
                  <a:schemeClr val="accent3"/>
                </a:solidFill>
              </a:defRPr>
            </a:lvl7pPr>
            <a:lvl8pPr lvl="7" algn="l">
              <a:lnSpc>
                <a:spcPct val="100000"/>
              </a:lnSpc>
              <a:spcBef>
                <a:spcPts val="0"/>
              </a:spcBef>
              <a:spcAft>
                <a:spcPts val="0"/>
              </a:spcAft>
              <a:buClr>
                <a:schemeClr val="accent3"/>
              </a:buClr>
              <a:buSzPts val="1400"/>
              <a:buNone/>
              <a:defRPr>
                <a:solidFill>
                  <a:schemeClr val="accent3"/>
                </a:solidFill>
              </a:defRPr>
            </a:lvl8pPr>
            <a:lvl9pPr lvl="8" algn="l">
              <a:lnSpc>
                <a:spcPct val="100000"/>
              </a:lnSpc>
              <a:spcBef>
                <a:spcPts val="0"/>
              </a:spcBef>
              <a:spcAft>
                <a:spcPts val="0"/>
              </a:spcAft>
              <a:buClr>
                <a:schemeClr val="accent3"/>
              </a:buClr>
              <a:buSzPts val="1400"/>
              <a:buNone/>
              <a:defRPr>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6"/>
        <p:cNvGrpSpPr/>
        <p:nvPr/>
      </p:nvGrpSpPr>
      <p:grpSpPr>
        <a:xfrm>
          <a:off x="0" y="0"/>
          <a:ext cx="0" cy="0"/>
          <a:chOff x="0" y="0"/>
          <a:chExt cx="0" cy="0"/>
        </a:xfrm>
      </p:grpSpPr>
      <p:sp>
        <p:nvSpPr>
          <p:cNvPr id="287" name="Google Shape;287;p6"/>
          <p:cNvSpPr/>
          <p:nvPr/>
        </p:nvSpPr>
        <p:spPr>
          <a:xfrm rot="4276707">
            <a:off x="8894350" y="-412678"/>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9" name="Google Shape;289;p6"/>
          <p:cNvSpPr/>
          <p:nvPr/>
        </p:nvSpPr>
        <p:spPr>
          <a:xfrm>
            <a:off x="202813" y="248027"/>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6"/>
          <p:cNvSpPr/>
          <p:nvPr/>
        </p:nvSpPr>
        <p:spPr>
          <a:xfrm>
            <a:off x="450667" y="5988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6"/>
          <p:cNvSpPr/>
          <p:nvPr/>
        </p:nvSpPr>
        <p:spPr>
          <a:xfrm>
            <a:off x="-12286"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
          <p:cNvSpPr/>
          <p:nvPr/>
        </p:nvSpPr>
        <p:spPr>
          <a:xfrm>
            <a:off x="3535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3" name="Google Shape;293;p6"/>
          <p:cNvGrpSpPr/>
          <p:nvPr/>
        </p:nvGrpSpPr>
        <p:grpSpPr>
          <a:xfrm>
            <a:off x="-136202" y="10129"/>
            <a:ext cx="406380" cy="398287"/>
            <a:chOff x="7972900" y="1017250"/>
            <a:chExt cx="754791" cy="739760"/>
          </a:xfrm>
        </p:grpSpPr>
        <p:sp>
          <p:nvSpPr>
            <p:cNvPr id="294" name="Google Shape;294;p6"/>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6"/>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6"/>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6"/>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8" name="Google Shape;298;p6"/>
          <p:cNvGrpSpPr/>
          <p:nvPr/>
        </p:nvGrpSpPr>
        <p:grpSpPr>
          <a:xfrm rot="-1984659">
            <a:off x="528966" y="4981126"/>
            <a:ext cx="392553" cy="111935"/>
            <a:chOff x="3827225" y="3139400"/>
            <a:chExt cx="298975" cy="88200"/>
          </a:xfrm>
        </p:grpSpPr>
        <p:sp>
          <p:nvSpPr>
            <p:cNvPr id="299" name="Google Shape;299;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1" name="Google Shape;301;p6"/>
          <p:cNvSpPr/>
          <p:nvPr/>
        </p:nvSpPr>
        <p:spPr>
          <a:xfrm rot="5400000">
            <a:off x="-111708"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2" name="Google Shape;302;p6"/>
          <p:cNvGrpSpPr/>
          <p:nvPr/>
        </p:nvGrpSpPr>
        <p:grpSpPr>
          <a:xfrm rot="-1984659">
            <a:off x="-106960" y="3669260"/>
            <a:ext cx="392553" cy="111935"/>
            <a:chOff x="3827225" y="3139400"/>
            <a:chExt cx="298975" cy="88200"/>
          </a:xfrm>
        </p:grpSpPr>
        <p:sp>
          <p:nvSpPr>
            <p:cNvPr id="303" name="Google Shape;303;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5" name="Google Shape;305;p6"/>
          <p:cNvGrpSpPr/>
          <p:nvPr/>
        </p:nvGrpSpPr>
        <p:grpSpPr>
          <a:xfrm>
            <a:off x="-95204" y="1943536"/>
            <a:ext cx="482481" cy="490933"/>
            <a:chOff x="1634175" y="4169925"/>
            <a:chExt cx="308275" cy="313675"/>
          </a:xfrm>
        </p:grpSpPr>
        <p:sp>
          <p:nvSpPr>
            <p:cNvPr id="306" name="Google Shape;306;p6"/>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6"/>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6"/>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6"/>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6"/>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6"/>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6"/>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6"/>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7" name="Google Shape;317;p6"/>
          <p:cNvSpPr/>
          <p:nvPr/>
        </p:nvSpPr>
        <p:spPr>
          <a:xfrm>
            <a:off x="1759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6"/>
          <p:cNvSpPr/>
          <p:nvPr/>
        </p:nvSpPr>
        <p:spPr>
          <a:xfrm>
            <a:off x="18847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6"/>
          <p:cNvSpPr/>
          <p:nvPr/>
        </p:nvSpPr>
        <p:spPr>
          <a:xfrm>
            <a:off x="-9488"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
          <p:cNvSpPr/>
          <p:nvPr/>
        </p:nvSpPr>
        <p:spPr>
          <a:xfrm>
            <a:off x="2191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6"/>
          <p:cNvSpPr/>
          <p:nvPr/>
        </p:nvSpPr>
        <p:spPr>
          <a:xfrm>
            <a:off x="1429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
          <p:cNvSpPr/>
          <p:nvPr/>
        </p:nvSpPr>
        <p:spPr>
          <a:xfrm>
            <a:off x="21911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3" name="Google Shape;323;p6"/>
          <p:cNvGrpSpPr/>
          <p:nvPr/>
        </p:nvGrpSpPr>
        <p:grpSpPr>
          <a:xfrm rot="2923779">
            <a:off x="-116929" y="1831492"/>
            <a:ext cx="299649" cy="85879"/>
            <a:chOff x="3827225" y="3139400"/>
            <a:chExt cx="298975" cy="88200"/>
          </a:xfrm>
        </p:grpSpPr>
        <p:sp>
          <p:nvSpPr>
            <p:cNvPr id="324" name="Google Shape;324;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6" name="Google Shape;326;p6"/>
          <p:cNvGrpSpPr/>
          <p:nvPr/>
        </p:nvGrpSpPr>
        <p:grpSpPr>
          <a:xfrm>
            <a:off x="292002" y="2703079"/>
            <a:ext cx="187566" cy="183830"/>
            <a:chOff x="7972900" y="1017250"/>
            <a:chExt cx="754791" cy="739760"/>
          </a:xfrm>
        </p:grpSpPr>
        <p:sp>
          <p:nvSpPr>
            <p:cNvPr id="327" name="Google Shape;327;p6"/>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6"/>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6"/>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6"/>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1" name="Google Shape;331;p6"/>
          <p:cNvSpPr/>
          <p:nvPr/>
        </p:nvSpPr>
        <p:spPr>
          <a:xfrm rot="5400000">
            <a:off x="44817" y="29438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 name="Google Shape;332;p6"/>
          <p:cNvGrpSpPr/>
          <p:nvPr/>
        </p:nvGrpSpPr>
        <p:grpSpPr>
          <a:xfrm flipH="1">
            <a:off x="-439116" y="598847"/>
            <a:ext cx="995211" cy="1086740"/>
            <a:chOff x="8232500" y="3951225"/>
            <a:chExt cx="1138425" cy="1243125"/>
          </a:xfrm>
        </p:grpSpPr>
        <p:sp>
          <p:nvSpPr>
            <p:cNvPr id="333" name="Google Shape;333;p6"/>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6"/>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6"/>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6" name="Google Shape;336;p6"/>
          <p:cNvGrpSpPr/>
          <p:nvPr/>
        </p:nvGrpSpPr>
        <p:grpSpPr>
          <a:xfrm>
            <a:off x="-277100" y="4035525"/>
            <a:ext cx="924800" cy="948300"/>
            <a:chOff x="2100225" y="3794250"/>
            <a:chExt cx="924800" cy="948300"/>
          </a:xfrm>
        </p:grpSpPr>
        <p:sp>
          <p:nvSpPr>
            <p:cNvPr id="337" name="Google Shape;337;p6"/>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6"/>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6"/>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6"/>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6"/>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6"/>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6"/>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4" name="Google Shape;344;p6"/>
          <p:cNvSpPr/>
          <p:nvPr/>
        </p:nvSpPr>
        <p:spPr>
          <a:xfrm>
            <a:off x="8811200"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6"/>
          <p:cNvSpPr/>
          <p:nvPr/>
        </p:nvSpPr>
        <p:spPr>
          <a:xfrm>
            <a:off x="9222067"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6"/>
          <p:cNvSpPr/>
          <p:nvPr/>
        </p:nvSpPr>
        <p:spPr>
          <a:xfrm>
            <a:off x="8826914"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6"/>
          <p:cNvSpPr/>
          <p:nvPr/>
        </p:nvSpPr>
        <p:spPr>
          <a:xfrm>
            <a:off x="91927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8" name="Google Shape;348;p6"/>
          <p:cNvGrpSpPr/>
          <p:nvPr/>
        </p:nvGrpSpPr>
        <p:grpSpPr>
          <a:xfrm>
            <a:off x="8782048" y="3993504"/>
            <a:ext cx="406380" cy="398287"/>
            <a:chOff x="7972900" y="1017250"/>
            <a:chExt cx="754791" cy="739760"/>
          </a:xfrm>
        </p:grpSpPr>
        <p:sp>
          <p:nvSpPr>
            <p:cNvPr id="349" name="Google Shape;349;p6"/>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6"/>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6"/>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6"/>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3" name="Google Shape;353;p6"/>
          <p:cNvGrpSpPr/>
          <p:nvPr/>
        </p:nvGrpSpPr>
        <p:grpSpPr>
          <a:xfrm rot="-1984659">
            <a:off x="9368166" y="4981126"/>
            <a:ext cx="392553" cy="111935"/>
            <a:chOff x="3827225" y="3139400"/>
            <a:chExt cx="298975" cy="88200"/>
          </a:xfrm>
        </p:grpSpPr>
        <p:sp>
          <p:nvSpPr>
            <p:cNvPr id="354" name="Google Shape;354;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6" name="Google Shape;356;p6"/>
          <p:cNvSpPr/>
          <p:nvPr/>
        </p:nvSpPr>
        <p:spPr>
          <a:xfrm rot="5400000">
            <a:off x="8727492" y="1146182"/>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7" name="Google Shape;357;p6"/>
          <p:cNvGrpSpPr/>
          <p:nvPr/>
        </p:nvGrpSpPr>
        <p:grpSpPr>
          <a:xfrm rot="-1984659">
            <a:off x="8709902" y="1689510"/>
            <a:ext cx="392553" cy="111935"/>
            <a:chOff x="3827225" y="3139400"/>
            <a:chExt cx="298975" cy="88200"/>
          </a:xfrm>
        </p:grpSpPr>
        <p:sp>
          <p:nvSpPr>
            <p:cNvPr id="358" name="Google Shape;358;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0" name="Google Shape;360;p6"/>
          <p:cNvGrpSpPr/>
          <p:nvPr/>
        </p:nvGrpSpPr>
        <p:grpSpPr>
          <a:xfrm>
            <a:off x="8743996" y="1943536"/>
            <a:ext cx="482481" cy="490933"/>
            <a:chOff x="1634175" y="4169925"/>
            <a:chExt cx="308275" cy="313675"/>
          </a:xfrm>
        </p:grpSpPr>
        <p:sp>
          <p:nvSpPr>
            <p:cNvPr id="361" name="Google Shape;361;p6"/>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6"/>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6"/>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6"/>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6"/>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6"/>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6"/>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6"/>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6"/>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6"/>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6"/>
          <p:cNvSpPr/>
          <p:nvPr/>
        </p:nvSpPr>
        <p:spPr>
          <a:xfrm>
            <a:off x="90151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6"/>
          <p:cNvSpPr/>
          <p:nvPr/>
        </p:nvSpPr>
        <p:spPr>
          <a:xfrm>
            <a:off x="9027675"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6"/>
          <p:cNvSpPr/>
          <p:nvPr/>
        </p:nvSpPr>
        <p:spPr>
          <a:xfrm>
            <a:off x="8829712"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6"/>
          <p:cNvSpPr/>
          <p:nvPr/>
        </p:nvSpPr>
        <p:spPr>
          <a:xfrm>
            <a:off x="90583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6"/>
          <p:cNvSpPr/>
          <p:nvPr/>
        </p:nvSpPr>
        <p:spPr>
          <a:xfrm>
            <a:off x="89821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6"/>
          <p:cNvSpPr/>
          <p:nvPr/>
        </p:nvSpPr>
        <p:spPr>
          <a:xfrm>
            <a:off x="905831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8" name="Google Shape;378;p6"/>
          <p:cNvGrpSpPr/>
          <p:nvPr/>
        </p:nvGrpSpPr>
        <p:grpSpPr>
          <a:xfrm rot="2923779">
            <a:off x="8802783" y="3564617"/>
            <a:ext cx="299649" cy="85879"/>
            <a:chOff x="3827225" y="3139400"/>
            <a:chExt cx="298975" cy="88200"/>
          </a:xfrm>
        </p:grpSpPr>
        <p:sp>
          <p:nvSpPr>
            <p:cNvPr id="379" name="Google Shape;379;p6"/>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6"/>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1" name="Google Shape;381;p6"/>
          <p:cNvGrpSpPr/>
          <p:nvPr/>
        </p:nvGrpSpPr>
        <p:grpSpPr>
          <a:xfrm>
            <a:off x="9067477" y="2514216"/>
            <a:ext cx="187566" cy="183830"/>
            <a:chOff x="7972900" y="1017250"/>
            <a:chExt cx="754791" cy="739760"/>
          </a:xfrm>
        </p:grpSpPr>
        <p:sp>
          <p:nvSpPr>
            <p:cNvPr id="382" name="Google Shape;382;p6"/>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6"/>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6"/>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6"/>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 name="Google Shape;386;p6"/>
          <p:cNvGrpSpPr/>
          <p:nvPr/>
        </p:nvGrpSpPr>
        <p:grpSpPr>
          <a:xfrm>
            <a:off x="8484784" y="2704997"/>
            <a:ext cx="995211" cy="1086740"/>
            <a:chOff x="8232500" y="3951225"/>
            <a:chExt cx="1138425" cy="1243125"/>
          </a:xfrm>
        </p:grpSpPr>
        <p:sp>
          <p:nvSpPr>
            <p:cNvPr id="387" name="Google Shape;387;p6"/>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6"/>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6"/>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 name="Google Shape;390;p6"/>
          <p:cNvGrpSpPr/>
          <p:nvPr/>
        </p:nvGrpSpPr>
        <p:grpSpPr>
          <a:xfrm flipH="1">
            <a:off x="8435488" y="28425"/>
            <a:ext cx="924800" cy="948300"/>
            <a:chOff x="2100225" y="3794250"/>
            <a:chExt cx="924800" cy="948300"/>
          </a:xfrm>
        </p:grpSpPr>
        <p:sp>
          <p:nvSpPr>
            <p:cNvPr id="391" name="Google Shape;391;p6"/>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6"/>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6"/>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6"/>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6"/>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6"/>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6"/>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
  <p:cSld name="CUSTOM_16">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781050" y="2228925"/>
            <a:ext cx="435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4"/>
              </a:buClr>
              <a:buSzPts val="4000"/>
              <a:buNone/>
              <a:defRPr sz="4000">
                <a:solidFill>
                  <a:srgbClr val="FFFFFF"/>
                </a:solidFill>
              </a:defRPr>
            </a:lvl1pPr>
            <a:lvl2pPr lvl="1" algn="l">
              <a:lnSpc>
                <a:spcPct val="100000"/>
              </a:lnSpc>
              <a:spcBef>
                <a:spcPts val="0"/>
              </a:spcBef>
              <a:spcAft>
                <a:spcPts val="0"/>
              </a:spcAft>
              <a:buClr>
                <a:schemeClr val="accent4"/>
              </a:buClr>
              <a:buSzPts val="4000"/>
              <a:buNone/>
              <a:defRPr sz="4000">
                <a:solidFill>
                  <a:schemeClr val="accent4"/>
                </a:solidFill>
              </a:defRPr>
            </a:lvl2pPr>
            <a:lvl3pPr lvl="2" algn="l">
              <a:lnSpc>
                <a:spcPct val="100000"/>
              </a:lnSpc>
              <a:spcBef>
                <a:spcPts val="0"/>
              </a:spcBef>
              <a:spcAft>
                <a:spcPts val="0"/>
              </a:spcAft>
              <a:buClr>
                <a:schemeClr val="accent4"/>
              </a:buClr>
              <a:buSzPts val="4000"/>
              <a:buNone/>
              <a:defRPr sz="4000">
                <a:solidFill>
                  <a:schemeClr val="accent4"/>
                </a:solidFill>
              </a:defRPr>
            </a:lvl3pPr>
            <a:lvl4pPr lvl="3" algn="l">
              <a:lnSpc>
                <a:spcPct val="100000"/>
              </a:lnSpc>
              <a:spcBef>
                <a:spcPts val="0"/>
              </a:spcBef>
              <a:spcAft>
                <a:spcPts val="0"/>
              </a:spcAft>
              <a:buClr>
                <a:schemeClr val="accent4"/>
              </a:buClr>
              <a:buSzPts val="4000"/>
              <a:buNone/>
              <a:defRPr sz="4000">
                <a:solidFill>
                  <a:schemeClr val="accent4"/>
                </a:solidFill>
              </a:defRPr>
            </a:lvl4pPr>
            <a:lvl5pPr lvl="4" algn="l">
              <a:lnSpc>
                <a:spcPct val="100000"/>
              </a:lnSpc>
              <a:spcBef>
                <a:spcPts val="0"/>
              </a:spcBef>
              <a:spcAft>
                <a:spcPts val="0"/>
              </a:spcAft>
              <a:buClr>
                <a:schemeClr val="accent4"/>
              </a:buClr>
              <a:buSzPts val="4000"/>
              <a:buNone/>
              <a:defRPr sz="4000">
                <a:solidFill>
                  <a:schemeClr val="accent4"/>
                </a:solidFill>
              </a:defRPr>
            </a:lvl5pPr>
            <a:lvl6pPr lvl="5" algn="l">
              <a:lnSpc>
                <a:spcPct val="100000"/>
              </a:lnSpc>
              <a:spcBef>
                <a:spcPts val="0"/>
              </a:spcBef>
              <a:spcAft>
                <a:spcPts val="0"/>
              </a:spcAft>
              <a:buClr>
                <a:schemeClr val="accent4"/>
              </a:buClr>
              <a:buSzPts val="4000"/>
              <a:buNone/>
              <a:defRPr sz="4000">
                <a:solidFill>
                  <a:schemeClr val="accent4"/>
                </a:solidFill>
              </a:defRPr>
            </a:lvl6pPr>
            <a:lvl7pPr lvl="6" algn="l">
              <a:lnSpc>
                <a:spcPct val="100000"/>
              </a:lnSpc>
              <a:spcBef>
                <a:spcPts val="0"/>
              </a:spcBef>
              <a:spcAft>
                <a:spcPts val="0"/>
              </a:spcAft>
              <a:buClr>
                <a:schemeClr val="accent4"/>
              </a:buClr>
              <a:buSzPts val="4000"/>
              <a:buNone/>
              <a:defRPr sz="4000">
                <a:solidFill>
                  <a:schemeClr val="accent4"/>
                </a:solidFill>
              </a:defRPr>
            </a:lvl7pPr>
            <a:lvl8pPr lvl="7" algn="l">
              <a:lnSpc>
                <a:spcPct val="100000"/>
              </a:lnSpc>
              <a:spcBef>
                <a:spcPts val="0"/>
              </a:spcBef>
              <a:spcAft>
                <a:spcPts val="0"/>
              </a:spcAft>
              <a:buClr>
                <a:schemeClr val="accent4"/>
              </a:buClr>
              <a:buSzPts val="4000"/>
              <a:buNone/>
              <a:defRPr sz="4000">
                <a:solidFill>
                  <a:schemeClr val="accent4"/>
                </a:solidFill>
              </a:defRPr>
            </a:lvl8pPr>
            <a:lvl9pPr lvl="8" algn="l">
              <a:lnSpc>
                <a:spcPct val="100000"/>
              </a:lnSpc>
              <a:spcBef>
                <a:spcPts val="0"/>
              </a:spcBef>
              <a:spcAft>
                <a:spcPts val="0"/>
              </a:spcAft>
              <a:buClr>
                <a:schemeClr val="accent4"/>
              </a:buClr>
              <a:buSzPts val="4000"/>
              <a:buNone/>
              <a:defRPr sz="4000">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solidFill>
          <a:schemeClr val="lt2"/>
        </a:solidFill>
        <a:effectLst/>
      </p:bgPr>
    </p:bg>
    <p:spTree>
      <p:nvGrpSpPr>
        <p:cNvPr id="1" name="Shape 400"/>
        <p:cNvGrpSpPr/>
        <p:nvPr/>
      </p:nvGrpSpPr>
      <p:grpSpPr>
        <a:xfrm>
          <a:off x="0" y="0"/>
          <a:ext cx="0" cy="0"/>
          <a:chOff x="0" y="0"/>
          <a:chExt cx="0" cy="0"/>
        </a:xfrm>
      </p:grpSpPr>
      <p:sp>
        <p:nvSpPr>
          <p:cNvPr id="401" name="Google Shape;401;p8"/>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2" name="Google Shape;402;p8"/>
          <p:cNvSpPr txBox="1">
            <a:spLocks noGrp="1"/>
          </p:cNvSpPr>
          <p:nvPr>
            <p:ph type="subTitle" idx="1"/>
          </p:nvPr>
        </p:nvSpPr>
        <p:spPr>
          <a:xfrm>
            <a:off x="998496" y="3613399"/>
            <a:ext cx="2194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3"/>
              </a:buClr>
              <a:buSzPts val="1400"/>
              <a:buNone/>
              <a:defRPr>
                <a:solidFill>
                  <a:schemeClr val="accent3"/>
                </a:solidFill>
              </a:defRPr>
            </a:lvl1pPr>
            <a:lvl2pPr lvl="1" algn="l">
              <a:lnSpc>
                <a:spcPct val="115000"/>
              </a:lnSpc>
              <a:spcBef>
                <a:spcPts val="1600"/>
              </a:spcBef>
              <a:spcAft>
                <a:spcPts val="0"/>
              </a:spcAft>
              <a:buClr>
                <a:schemeClr val="accent3"/>
              </a:buClr>
              <a:buSzPts val="1400"/>
              <a:buNone/>
              <a:defRPr>
                <a:solidFill>
                  <a:schemeClr val="accent3"/>
                </a:solidFill>
              </a:defRPr>
            </a:lvl2pPr>
            <a:lvl3pPr lvl="2" algn="l">
              <a:lnSpc>
                <a:spcPct val="115000"/>
              </a:lnSpc>
              <a:spcBef>
                <a:spcPts val="1600"/>
              </a:spcBef>
              <a:spcAft>
                <a:spcPts val="0"/>
              </a:spcAft>
              <a:buClr>
                <a:schemeClr val="accent3"/>
              </a:buClr>
              <a:buSzPts val="1400"/>
              <a:buNone/>
              <a:defRPr>
                <a:solidFill>
                  <a:schemeClr val="accent3"/>
                </a:solidFill>
              </a:defRPr>
            </a:lvl3pPr>
            <a:lvl4pPr lvl="3" algn="l">
              <a:lnSpc>
                <a:spcPct val="115000"/>
              </a:lnSpc>
              <a:spcBef>
                <a:spcPts val="1600"/>
              </a:spcBef>
              <a:spcAft>
                <a:spcPts val="0"/>
              </a:spcAft>
              <a:buClr>
                <a:schemeClr val="accent3"/>
              </a:buClr>
              <a:buSzPts val="1400"/>
              <a:buNone/>
              <a:defRPr>
                <a:solidFill>
                  <a:schemeClr val="accent3"/>
                </a:solidFill>
              </a:defRPr>
            </a:lvl4pPr>
            <a:lvl5pPr lvl="4" algn="l">
              <a:lnSpc>
                <a:spcPct val="115000"/>
              </a:lnSpc>
              <a:spcBef>
                <a:spcPts val="1600"/>
              </a:spcBef>
              <a:spcAft>
                <a:spcPts val="0"/>
              </a:spcAft>
              <a:buClr>
                <a:schemeClr val="accent3"/>
              </a:buClr>
              <a:buSzPts val="1400"/>
              <a:buNone/>
              <a:defRPr>
                <a:solidFill>
                  <a:schemeClr val="accent3"/>
                </a:solidFill>
              </a:defRPr>
            </a:lvl5pPr>
            <a:lvl6pPr lvl="5" algn="l">
              <a:lnSpc>
                <a:spcPct val="115000"/>
              </a:lnSpc>
              <a:spcBef>
                <a:spcPts val="1600"/>
              </a:spcBef>
              <a:spcAft>
                <a:spcPts val="0"/>
              </a:spcAft>
              <a:buClr>
                <a:schemeClr val="accent3"/>
              </a:buClr>
              <a:buSzPts val="1400"/>
              <a:buNone/>
              <a:defRPr>
                <a:solidFill>
                  <a:schemeClr val="accent3"/>
                </a:solidFill>
              </a:defRPr>
            </a:lvl6pPr>
            <a:lvl7pPr lvl="6" algn="l">
              <a:lnSpc>
                <a:spcPct val="115000"/>
              </a:lnSpc>
              <a:spcBef>
                <a:spcPts val="1600"/>
              </a:spcBef>
              <a:spcAft>
                <a:spcPts val="0"/>
              </a:spcAft>
              <a:buClr>
                <a:schemeClr val="accent3"/>
              </a:buClr>
              <a:buSzPts val="1400"/>
              <a:buNone/>
              <a:defRPr>
                <a:solidFill>
                  <a:schemeClr val="accent3"/>
                </a:solidFill>
              </a:defRPr>
            </a:lvl7pPr>
            <a:lvl8pPr lvl="7" algn="l">
              <a:lnSpc>
                <a:spcPct val="115000"/>
              </a:lnSpc>
              <a:spcBef>
                <a:spcPts val="1600"/>
              </a:spcBef>
              <a:spcAft>
                <a:spcPts val="0"/>
              </a:spcAft>
              <a:buClr>
                <a:schemeClr val="accent3"/>
              </a:buClr>
              <a:buSzPts val="1400"/>
              <a:buNone/>
              <a:defRPr>
                <a:solidFill>
                  <a:schemeClr val="accent3"/>
                </a:solidFill>
              </a:defRPr>
            </a:lvl8pPr>
            <a:lvl9pPr lvl="8" algn="l">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403" name="Google Shape;403;p8"/>
          <p:cNvSpPr txBox="1">
            <a:spLocks noGrp="1"/>
          </p:cNvSpPr>
          <p:nvPr>
            <p:ph type="subTitle" idx="2"/>
          </p:nvPr>
        </p:nvSpPr>
        <p:spPr>
          <a:xfrm>
            <a:off x="3474914" y="3613399"/>
            <a:ext cx="2194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3"/>
              </a:buClr>
              <a:buSzPts val="1400"/>
              <a:buNone/>
              <a:defRPr>
                <a:solidFill>
                  <a:schemeClr val="accent3"/>
                </a:solidFill>
              </a:defRPr>
            </a:lvl1pPr>
            <a:lvl2pPr lvl="1" algn="l">
              <a:lnSpc>
                <a:spcPct val="115000"/>
              </a:lnSpc>
              <a:spcBef>
                <a:spcPts val="1600"/>
              </a:spcBef>
              <a:spcAft>
                <a:spcPts val="0"/>
              </a:spcAft>
              <a:buClr>
                <a:schemeClr val="accent3"/>
              </a:buClr>
              <a:buSzPts val="1400"/>
              <a:buNone/>
              <a:defRPr>
                <a:solidFill>
                  <a:schemeClr val="accent3"/>
                </a:solidFill>
              </a:defRPr>
            </a:lvl2pPr>
            <a:lvl3pPr lvl="2" algn="l">
              <a:lnSpc>
                <a:spcPct val="115000"/>
              </a:lnSpc>
              <a:spcBef>
                <a:spcPts val="1600"/>
              </a:spcBef>
              <a:spcAft>
                <a:spcPts val="0"/>
              </a:spcAft>
              <a:buClr>
                <a:schemeClr val="accent3"/>
              </a:buClr>
              <a:buSzPts val="1400"/>
              <a:buNone/>
              <a:defRPr>
                <a:solidFill>
                  <a:schemeClr val="accent3"/>
                </a:solidFill>
              </a:defRPr>
            </a:lvl3pPr>
            <a:lvl4pPr lvl="3" algn="l">
              <a:lnSpc>
                <a:spcPct val="115000"/>
              </a:lnSpc>
              <a:spcBef>
                <a:spcPts val="1600"/>
              </a:spcBef>
              <a:spcAft>
                <a:spcPts val="0"/>
              </a:spcAft>
              <a:buClr>
                <a:schemeClr val="accent3"/>
              </a:buClr>
              <a:buSzPts val="1400"/>
              <a:buNone/>
              <a:defRPr>
                <a:solidFill>
                  <a:schemeClr val="accent3"/>
                </a:solidFill>
              </a:defRPr>
            </a:lvl4pPr>
            <a:lvl5pPr lvl="4" algn="l">
              <a:lnSpc>
                <a:spcPct val="115000"/>
              </a:lnSpc>
              <a:spcBef>
                <a:spcPts val="1600"/>
              </a:spcBef>
              <a:spcAft>
                <a:spcPts val="0"/>
              </a:spcAft>
              <a:buClr>
                <a:schemeClr val="accent3"/>
              </a:buClr>
              <a:buSzPts val="1400"/>
              <a:buNone/>
              <a:defRPr>
                <a:solidFill>
                  <a:schemeClr val="accent3"/>
                </a:solidFill>
              </a:defRPr>
            </a:lvl5pPr>
            <a:lvl6pPr lvl="5" algn="l">
              <a:lnSpc>
                <a:spcPct val="115000"/>
              </a:lnSpc>
              <a:spcBef>
                <a:spcPts val="1600"/>
              </a:spcBef>
              <a:spcAft>
                <a:spcPts val="0"/>
              </a:spcAft>
              <a:buClr>
                <a:schemeClr val="accent3"/>
              </a:buClr>
              <a:buSzPts val="1400"/>
              <a:buNone/>
              <a:defRPr>
                <a:solidFill>
                  <a:schemeClr val="accent3"/>
                </a:solidFill>
              </a:defRPr>
            </a:lvl6pPr>
            <a:lvl7pPr lvl="6" algn="l">
              <a:lnSpc>
                <a:spcPct val="115000"/>
              </a:lnSpc>
              <a:spcBef>
                <a:spcPts val="1600"/>
              </a:spcBef>
              <a:spcAft>
                <a:spcPts val="0"/>
              </a:spcAft>
              <a:buClr>
                <a:schemeClr val="accent3"/>
              </a:buClr>
              <a:buSzPts val="1400"/>
              <a:buNone/>
              <a:defRPr>
                <a:solidFill>
                  <a:schemeClr val="accent3"/>
                </a:solidFill>
              </a:defRPr>
            </a:lvl7pPr>
            <a:lvl8pPr lvl="7" algn="l">
              <a:lnSpc>
                <a:spcPct val="115000"/>
              </a:lnSpc>
              <a:spcBef>
                <a:spcPts val="1600"/>
              </a:spcBef>
              <a:spcAft>
                <a:spcPts val="0"/>
              </a:spcAft>
              <a:buClr>
                <a:schemeClr val="accent3"/>
              </a:buClr>
              <a:buSzPts val="1400"/>
              <a:buNone/>
              <a:defRPr>
                <a:solidFill>
                  <a:schemeClr val="accent3"/>
                </a:solidFill>
              </a:defRPr>
            </a:lvl8pPr>
            <a:lvl9pPr lvl="8" algn="l">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404" name="Google Shape;404;p8"/>
          <p:cNvSpPr txBox="1">
            <a:spLocks noGrp="1"/>
          </p:cNvSpPr>
          <p:nvPr>
            <p:ph type="subTitle" idx="3"/>
          </p:nvPr>
        </p:nvSpPr>
        <p:spPr>
          <a:xfrm>
            <a:off x="5951304" y="3613399"/>
            <a:ext cx="2194200" cy="1557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3"/>
              </a:buClr>
              <a:buSzPts val="1400"/>
              <a:buNone/>
              <a:defRPr>
                <a:solidFill>
                  <a:schemeClr val="accent3"/>
                </a:solidFill>
              </a:defRPr>
            </a:lvl1pPr>
            <a:lvl2pPr lvl="1" algn="l">
              <a:lnSpc>
                <a:spcPct val="115000"/>
              </a:lnSpc>
              <a:spcBef>
                <a:spcPts val="1600"/>
              </a:spcBef>
              <a:spcAft>
                <a:spcPts val="0"/>
              </a:spcAft>
              <a:buClr>
                <a:schemeClr val="accent3"/>
              </a:buClr>
              <a:buSzPts val="1400"/>
              <a:buNone/>
              <a:defRPr>
                <a:solidFill>
                  <a:schemeClr val="accent3"/>
                </a:solidFill>
              </a:defRPr>
            </a:lvl2pPr>
            <a:lvl3pPr lvl="2" algn="l">
              <a:lnSpc>
                <a:spcPct val="115000"/>
              </a:lnSpc>
              <a:spcBef>
                <a:spcPts val="1600"/>
              </a:spcBef>
              <a:spcAft>
                <a:spcPts val="0"/>
              </a:spcAft>
              <a:buClr>
                <a:schemeClr val="accent3"/>
              </a:buClr>
              <a:buSzPts val="1400"/>
              <a:buNone/>
              <a:defRPr>
                <a:solidFill>
                  <a:schemeClr val="accent3"/>
                </a:solidFill>
              </a:defRPr>
            </a:lvl3pPr>
            <a:lvl4pPr lvl="3" algn="l">
              <a:lnSpc>
                <a:spcPct val="115000"/>
              </a:lnSpc>
              <a:spcBef>
                <a:spcPts val="1600"/>
              </a:spcBef>
              <a:spcAft>
                <a:spcPts val="0"/>
              </a:spcAft>
              <a:buClr>
                <a:schemeClr val="accent3"/>
              </a:buClr>
              <a:buSzPts val="1400"/>
              <a:buNone/>
              <a:defRPr>
                <a:solidFill>
                  <a:schemeClr val="accent3"/>
                </a:solidFill>
              </a:defRPr>
            </a:lvl4pPr>
            <a:lvl5pPr lvl="4" algn="l">
              <a:lnSpc>
                <a:spcPct val="115000"/>
              </a:lnSpc>
              <a:spcBef>
                <a:spcPts val="1600"/>
              </a:spcBef>
              <a:spcAft>
                <a:spcPts val="0"/>
              </a:spcAft>
              <a:buClr>
                <a:schemeClr val="accent3"/>
              </a:buClr>
              <a:buSzPts val="1400"/>
              <a:buNone/>
              <a:defRPr>
                <a:solidFill>
                  <a:schemeClr val="accent3"/>
                </a:solidFill>
              </a:defRPr>
            </a:lvl5pPr>
            <a:lvl6pPr lvl="5" algn="l">
              <a:lnSpc>
                <a:spcPct val="115000"/>
              </a:lnSpc>
              <a:spcBef>
                <a:spcPts val="1600"/>
              </a:spcBef>
              <a:spcAft>
                <a:spcPts val="0"/>
              </a:spcAft>
              <a:buClr>
                <a:schemeClr val="accent3"/>
              </a:buClr>
              <a:buSzPts val="1400"/>
              <a:buNone/>
              <a:defRPr>
                <a:solidFill>
                  <a:schemeClr val="accent3"/>
                </a:solidFill>
              </a:defRPr>
            </a:lvl6pPr>
            <a:lvl7pPr lvl="6" algn="l">
              <a:lnSpc>
                <a:spcPct val="115000"/>
              </a:lnSpc>
              <a:spcBef>
                <a:spcPts val="1600"/>
              </a:spcBef>
              <a:spcAft>
                <a:spcPts val="0"/>
              </a:spcAft>
              <a:buClr>
                <a:schemeClr val="accent3"/>
              </a:buClr>
              <a:buSzPts val="1400"/>
              <a:buNone/>
              <a:defRPr>
                <a:solidFill>
                  <a:schemeClr val="accent3"/>
                </a:solidFill>
              </a:defRPr>
            </a:lvl7pPr>
            <a:lvl8pPr lvl="7" algn="l">
              <a:lnSpc>
                <a:spcPct val="115000"/>
              </a:lnSpc>
              <a:spcBef>
                <a:spcPts val="1600"/>
              </a:spcBef>
              <a:spcAft>
                <a:spcPts val="0"/>
              </a:spcAft>
              <a:buClr>
                <a:schemeClr val="accent3"/>
              </a:buClr>
              <a:buSzPts val="1400"/>
              <a:buNone/>
              <a:defRPr>
                <a:solidFill>
                  <a:schemeClr val="accent3"/>
                </a:solidFill>
              </a:defRPr>
            </a:lvl8pPr>
            <a:lvl9pPr lvl="8" algn="l">
              <a:lnSpc>
                <a:spcPct val="115000"/>
              </a:lnSpc>
              <a:spcBef>
                <a:spcPts val="1600"/>
              </a:spcBef>
              <a:spcAft>
                <a:spcPts val="1600"/>
              </a:spcAft>
              <a:buClr>
                <a:schemeClr val="accent3"/>
              </a:buClr>
              <a:buSzPts val="1400"/>
              <a:buNone/>
              <a:defRPr>
                <a:solidFill>
                  <a:schemeClr val="accent3"/>
                </a:solidFill>
              </a:defRPr>
            </a:lvl9pPr>
          </a:lstStyle>
          <a:p>
            <a:endParaRPr/>
          </a:p>
        </p:txBody>
      </p:sp>
      <p:sp>
        <p:nvSpPr>
          <p:cNvPr id="405" name="Google Shape;405;p8"/>
          <p:cNvSpPr txBox="1">
            <a:spLocks noGrp="1"/>
          </p:cNvSpPr>
          <p:nvPr>
            <p:ph type="subTitle" idx="4"/>
          </p:nvPr>
        </p:nvSpPr>
        <p:spPr>
          <a:xfrm>
            <a:off x="998496" y="3145225"/>
            <a:ext cx="2194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406" name="Google Shape;406;p8"/>
          <p:cNvSpPr txBox="1">
            <a:spLocks noGrp="1"/>
          </p:cNvSpPr>
          <p:nvPr>
            <p:ph type="subTitle" idx="5"/>
          </p:nvPr>
        </p:nvSpPr>
        <p:spPr>
          <a:xfrm>
            <a:off x="3474914" y="3145225"/>
            <a:ext cx="2194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407" name="Google Shape;407;p8"/>
          <p:cNvSpPr txBox="1">
            <a:spLocks noGrp="1"/>
          </p:cNvSpPr>
          <p:nvPr>
            <p:ph type="subTitle" idx="6"/>
          </p:nvPr>
        </p:nvSpPr>
        <p:spPr>
          <a:xfrm>
            <a:off x="5951304" y="3145225"/>
            <a:ext cx="2194200" cy="742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408" name="Google Shape;408;p8"/>
          <p:cNvSpPr/>
          <p:nvPr/>
        </p:nvSpPr>
        <p:spPr>
          <a:xfrm flipH="1">
            <a:off x="8457685" y="248027"/>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8"/>
          <p:cNvSpPr/>
          <p:nvPr/>
        </p:nvSpPr>
        <p:spPr>
          <a:xfrm flipH="1">
            <a:off x="8539980" y="5988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8"/>
          <p:cNvSpPr/>
          <p:nvPr/>
        </p:nvSpPr>
        <p:spPr>
          <a:xfrm flipH="1">
            <a:off x="9017989"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8"/>
          <p:cNvSpPr/>
          <p:nvPr/>
        </p:nvSpPr>
        <p:spPr>
          <a:xfrm flipH="1">
            <a:off x="8608442"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2" name="Google Shape;412;p8"/>
          <p:cNvGrpSpPr/>
          <p:nvPr/>
        </p:nvGrpSpPr>
        <p:grpSpPr>
          <a:xfrm flipH="1">
            <a:off x="8825889" y="10129"/>
            <a:ext cx="406380" cy="398287"/>
            <a:chOff x="7972900" y="1017250"/>
            <a:chExt cx="754791" cy="739760"/>
          </a:xfrm>
        </p:grpSpPr>
        <p:sp>
          <p:nvSpPr>
            <p:cNvPr id="413" name="Google Shape;413;p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7" name="Google Shape;417;p8"/>
          <p:cNvGrpSpPr/>
          <p:nvPr/>
        </p:nvGrpSpPr>
        <p:grpSpPr>
          <a:xfrm rot="1984659" flipH="1">
            <a:off x="8174548" y="4981126"/>
            <a:ext cx="392553" cy="111935"/>
            <a:chOff x="3827225" y="3139400"/>
            <a:chExt cx="298975" cy="88200"/>
          </a:xfrm>
        </p:grpSpPr>
        <p:sp>
          <p:nvSpPr>
            <p:cNvPr id="418" name="Google Shape;418;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0" name="Google Shape;420;p8"/>
          <p:cNvSpPr/>
          <p:nvPr/>
        </p:nvSpPr>
        <p:spPr>
          <a:xfrm rot="-5400000" flipH="1">
            <a:off x="8958096" y="1146182"/>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1" name="Google Shape;421;p8"/>
          <p:cNvGrpSpPr/>
          <p:nvPr/>
        </p:nvGrpSpPr>
        <p:grpSpPr>
          <a:xfrm rot="1984659" flipH="1">
            <a:off x="8810475" y="3669260"/>
            <a:ext cx="392553" cy="111935"/>
            <a:chOff x="3827225" y="3139400"/>
            <a:chExt cx="298975" cy="88200"/>
          </a:xfrm>
        </p:grpSpPr>
        <p:sp>
          <p:nvSpPr>
            <p:cNvPr id="422" name="Google Shape;422;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4" name="Google Shape;424;p8"/>
          <p:cNvGrpSpPr/>
          <p:nvPr/>
        </p:nvGrpSpPr>
        <p:grpSpPr>
          <a:xfrm flipH="1">
            <a:off x="8708790" y="1943536"/>
            <a:ext cx="482481" cy="490933"/>
            <a:chOff x="1634175" y="4169925"/>
            <a:chExt cx="308275" cy="313675"/>
          </a:xfrm>
        </p:grpSpPr>
        <p:sp>
          <p:nvSpPr>
            <p:cNvPr id="425" name="Google Shape;425;p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6" name="Google Shape;436;p8"/>
          <p:cNvSpPr/>
          <p:nvPr/>
        </p:nvSpPr>
        <p:spPr>
          <a:xfrm flipH="1">
            <a:off x="8829751"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8"/>
          <p:cNvSpPr/>
          <p:nvPr/>
        </p:nvSpPr>
        <p:spPr>
          <a:xfrm flipH="1">
            <a:off x="8773530"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8"/>
          <p:cNvSpPr/>
          <p:nvPr/>
        </p:nvSpPr>
        <p:spPr>
          <a:xfrm flipH="1">
            <a:off x="9052032"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8"/>
          <p:cNvSpPr/>
          <p:nvPr/>
        </p:nvSpPr>
        <p:spPr>
          <a:xfrm flipH="1">
            <a:off x="882343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8"/>
          <p:cNvSpPr/>
          <p:nvPr/>
        </p:nvSpPr>
        <p:spPr>
          <a:xfrm flipH="1">
            <a:off x="889963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8"/>
          <p:cNvSpPr/>
          <p:nvPr/>
        </p:nvSpPr>
        <p:spPr>
          <a:xfrm flipH="1">
            <a:off x="8823432"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2" name="Google Shape;442;p8"/>
          <p:cNvGrpSpPr/>
          <p:nvPr/>
        </p:nvGrpSpPr>
        <p:grpSpPr>
          <a:xfrm rot="-2923779" flipH="1">
            <a:off x="8913348" y="1831492"/>
            <a:ext cx="299649" cy="85879"/>
            <a:chOff x="3827225" y="3139400"/>
            <a:chExt cx="298975" cy="88200"/>
          </a:xfrm>
        </p:grpSpPr>
        <p:sp>
          <p:nvSpPr>
            <p:cNvPr id="443" name="Google Shape;443;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5" name="Google Shape;445;p8"/>
          <p:cNvGrpSpPr/>
          <p:nvPr/>
        </p:nvGrpSpPr>
        <p:grpSpPr>
          <a:xfrm flipH="1">
            <a:off x="8680224" y="2514216"/>
            <a:ext cx="187566" cy="183830"/>
            <a:chOff x="7972900" y="1017250"/>
            <a:chExt cx="754791" cy="739760"/>
          </a:xfrm>
        </p:grpSpPr>
        <p:sp>
          <p:nvSpPr>
            <p:cNvPr id="446" name="Google Shape;446;p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0" name="Google Shape;450;p8"/>
          <p:cNvSpPr/>
          <p:nvPr/>
        </p:nvSpPr>
        <p:spPr>
          <a:xfrm rot="-5400000" flipH="1">
            <a:off x="8801571" y="294384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1" name="Google Shape;451;p8"/>
          <p:cNvGrpSpPr/>
          <p:nvPr/>
        </p:nvGrpSpPr>
        <p:grpSpPr>
          <a:xfrm>
            <a:off x="8539972" y="598847"/>
            <a:ext cx="995211" cy="1086740"/>
            <a:chOff x="8232500" y="3951225"/>
            <a:chExt cx="1138425" cy="1243125"/>
          </a:xfrm>
        </p:grpSpPr>
        <p:sp>
          <p:nvSpPr>
            <p:cNvPr id="452" name="Google Shape;452;p8"/>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8"/>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8"/>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5" name="Google Shape;455;p8"/>
          <p:cNvGrpSpPr/>
          <p:nvPr/>
        </p:nvGrpSpPr>
        <p:grpSpPr>
          <a:xfrm flipH="1">
            <a:off x="8448367" y="4035525"/>
            <a:ext cx="924800" cy="948300"/>
            <a:chOff x="2100225" y="3794250"/>
            <a:chExt cx="924800" cy="948300"/>
          </a:xfrm>
        </p:grpSpPr>
        <p:sp>
          <p:nvSpPr>
            <p:cNvPr id="456" name="Google Shape;456;p8"/>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8"/>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8"/>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8"/>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8"/>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8"/>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8"/>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3" name="Google Shape;463;p8"/>
          <p:cNvSpPr/>
          <p:nvPr/>
        </p:nvSpPr>
        <p:spPr>
          <a:xfrm rot="-609900">
            <a:off x="257314" y="2319730"/>
            <a:ext cx="311318" cy="249720"/>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8"/>
          <p:cNvSpPr/>
          <p:nvPr/>
        </p:nvSpPr>
        <p:spPr>
          <a:xfrm>
            <a:off x="519250" y="5988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8"/>
          <p:cNvSpPr/>
          <p:nvPr/>
        </p:nvSpPr>
        <p:spPr>
          <a:xfrm>
            <a:off x="56297"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8"/>
          <p:cNvSpPr/>
          <p:nvPr/>
        </p:nvSpPr>
        <p:spPr>
          <a:xfrm>
            <a:off x="422145"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7" name="Google Shape;467;p8"/>
          <p:cNvGrpSpPr/>
          <p:nvPr/>
        </p:nvGrpSpPr>
        <p:grpSpPr>
          <a:xfrm>
            <a:off x="-121469" y="2016842"/>
            <a:ext cx="406380" cy="398287"/>
            <a:chOff x="7972900" y="1017250"/>
            <a:chExt cx="754791" cy="739760"/>
          </a:xfrm>
        </p:grpSpPr>
        <p:sp>
          <p:nvSpPr>
            <p:cNvPr id="468" name="Google Shape;468;p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 name="Google Shape;472;p8"/>
          <p:cNvGrpSpPr/>
          <p:nvPr/>
        </p:nvGrpSpPr>
        <p:grpSpPr>
          <a:xfrm rot="1984659" flipH="1">
            <a:off x="-362126" y="4988201"/>
            <a:ext cx="392553" cy="111935"/>
            <a:chOff x="3827225" y="3139400"/>
            <a:chExt cx="298975" cy="88200"/>
          </a:xfrm>
        </p:grpSpPr>
        <p:sp>
          <p:nvSpPr>
            <p:cNvPr id="473" name="Google Shape;473;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5" name="Google Shape;475;p8"/>
          <p:cNvSpPr/>
          <p:nvPr/>
        </p:nvSpPr>
        <p:spPr>
          <a:xfrm rot="5400000">
            <a:off x="-43125" y="1146182"/>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6" name="Google Shape;476;p8"/>
          <p:cNvGrpSpPr/>
          <p:nvPr/>
        </p:nvGrpSpPr>
        <p:grpSpPr>
          <a:xfrm rot="-1984659">
            <a:off x="-38377" y="3669260"/>
            <a:ext cx="392553" cy="111935"/>
            <a:chOff x="3827225" y="3139400"/>
            <a:chExt cx="298975" cy="88200"/>
          </a:xfrm>
        </p:grpSpPr>
        <p:sp>
          <p:nvSpPr>
            <p:cNvPr id="477" name="Google Shape;477;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9" name="Google Shape;479;p8"/>
          <p:cNvGrpSpPr/>
          <p:nvPr/>
        </p:nvGrpSpPr>
        <p:grpSpPr>
          <a:xfrm>
            <a:off x="-139771" y="53936"/>
            <a:ext cx="482481" cy="490933"/>
            <a:chOff x="1634175" y="4169925"/>
            <a:chExt cx="308275" cy="313675"/>
          </a:xfrm>
        </p:grpSpPr>
        <p:sp>
          <p:nvSpPr>
            <p:cNvPr id="480" name="Google Shape;480;p8"/>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8"/>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8"/>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8"/>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8"/>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8"/>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8"/>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8"/>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8"/>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8"/>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8"/>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1" name="Google Shape;491;p8"/>
          <p:cNvSpPr/>
          <p:nvPr/>
        </p:nvSpPr>
        <p:spPr>
          <a:xfrm>
            <a:off x="244535"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8"/>
          <p:cNvSpPr/>
          <p:nvPr/>
        </p:nvSpPr>
        <p:spPr>
          <a:xfrm>
            <a:off x="257058" y="3329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8"/>
          <p:cNvSpPr/>
          <p:nvPr/>
        </p:nvSpPr>
        <p:spPr>
          <a:xfrm>
            <a:off x="59095" y="3300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8"/>
          <p:cNvSpPr/>
          <p:nvPr/>
        </p:nvSpPr>
        <p:spPr>
          <a:xfrm>
            <a:off x="363895"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8"/>
          <p:cNvSpPr/>
          <p:nvPr/>
        </p:nvSpPr>
        <p:spPr>
          <a:xfrm>
            <a:off x="211495"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8"/>
          <p:cNvSpPr/>
          <p:nvPr/>
        </p:nvSpPr>
        <p:spPr>
          <a:xfrm>
            <a:off x="287695" y="109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7" name="Google Shape;497;p8"/>
          <p:cNvGrpSpPr/>
          <p:nvPr/>
        </p:nvGrpSpPr>
        <p:grpSpPr>
          <a:xfrm rot="2923779">
            <a:off x="-48347" y="1831492"/>
            <a:ext cx="299649" cy="85879"/>
            <a:chOff x="3827225" y="3139400"/>
            <a:chExt cx="298975" cy="88200"/>
          </a:xfrm>
        </p:grpSpPr>
        <p:sp>
          <p:nvSpPr>
            <p:cNvPr id="498" name="Google Shape;498;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0" name="Google Shape;500;p8"/>
          <p:cNvGrpSpPr/>
          <p:nvPr/>
        </p:nvGrpSpPr>
        <p:grpSpPr>
          <a:xfrm>
            <a:off x="230310" y="408429"/>
            <a:ext cx="187566" cy="183830"/>
            <a:chOff x="7972900" y="1017250"/>
            <a:chExt cx="754791" cy="739760"/>
          </a:xfrm>
        </p:grpSpPr>
        <p:sp>
          <p:nvSpPr>
            <p:cNvPr id="501" name="Google Shape;501;p8"/>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8"/>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8"/>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8"/>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5" name="Google Shape;505;p8"/>
          <p:cNvSpPr/>
          <p:nvPr/>
        </p:nvSpPr>
        <p:spPr>
          <a:xfrm rot="5400000">
            <a:off x="113400" y="29438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6" name="Google Shape;506;p8"/>
          <p:cNvGrpSpPr/>
          <p:nvPr/>
        </p:nvGrpSpPr>
        <p:grpSpPr>
          <a:xfrm flipH="1">
            <a:off x="-278945" y="3984947"/>
            <a:ext cx="995211" cy="1086740"/>
            <a:chOff x="8232500" y="3951225"/>
            <a:chExt cx="1138425" cy="1243125"/>
          </a:xfrm>
        </p:grpSpPr>
        <p:sp>
          <p:nvSpPr>
            <p:cNvPr id="507" name="Google Shape;507;p8"/>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8"/>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8"/>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0" name="Google Shape;510;p8"/>
          <p:cNvGrpSpPr/>
          <p:nvPr/>
        </p:nvGrpSpPr>
        <p:grpSpPr>
          <a:xfrm>
            <a:off x="-147942" y="732488"/>
            <a:ext cx="924800" cy="948300"/>
            <a:chOff x="2100225" y="3794250"/>
            <a:chExt cx="924800" cy="948300"/>
          </a:xfrm>
        </p:grpSpPr>
        <p:sp>
          <p:nvSpPr>
            <p:cNvPr id="511" name="Google Shape;511;p8"/>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8"/>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8"/>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8"/>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8"/>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8"/>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8"/>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8" name="Google Shape;518;p8"/>
          <p:cNvSpPr/>
          <p:nvPr/>
        </p:nvSpPr>
        <p:spPr>
          <a:xfrm rot="1516635">
            <a:off x="-115201" y="4086841"/>
            <a:ext cx="249683" cy="200302"/>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8"/>
          <p:cNvSpPr/>
          <p:nvPr/>
        </p:nvSpPr>
        <p:spPr>
          <a:xfrm>
            <a:off x="28458" y="25677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a:off x="287695" y="1776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8"/>
          <p:cNvSpPr/>
          <p:nvPr/>
        </p:nvSpPr>
        <p:spPr>
          <a:xfrm>
            <a:off x="28458" y="5865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2" name="Google Shape;522;p8"/>
          <p:cNvGrpSpPr/>
          <p:nvPr/>
        </p:nvGrpSpPr>
        <p:grpSpPr>
          <a:xfrm rot="2923779">
            <a:off x="332653" y="78892"/>
            <a:ext cx="299649" cy="85879"/>
            <a:chOff x="3827225" y="3139400"/>
            <a:chExt cx="298975" cy="88200"/>
          </a:xfrm>
        </p:grpSpPr>
        <p:sp>
          <p:nvSpPr>
            <p:cNvPr id="523" name="Google Shape;523;p8"/>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8"/>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25"/>
        <p:cNvGrpSpPr/>
        <p:nvPr/>
      </p:nvGrpSpPr>
      <p:grpSpPr>
        <a:xfrm>
          <a:off x="0" y="0"/>
          <a:ext cx="0" cy="0"/>
          <a:chOff x="0" y="0"/>
          <a:chExt cx="0" cy="0"/>
        </a:xfrm>
      </p:grpSpPr>
      <p:sp>
        <p:nvSpPr>
          <p:cNvPr id="526" name="Google Shape;52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7" name="Google Shape;527;p9"/>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8" name="Google Shape;528;p9"/>
          <p:cNvSpPr txBox="1">
            <a:spLocks noGrp="1"/>
          </p:cNvSpPr>
          <p:nvPr>
            <p:ph type="subTitle" idx="1"/>
          </p:nvPr>
        </p:nvSpPr>
        <p:spPr>
          <a:xfrm>
            <a:off x="1434200" y="2598447"/>
            <a:ext cx="2674200" cy="1810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529" name="Google Shape;529;p9"/>
          <p:cNvSpPr txBox="1">
            <a:spLocks noGrp="1"/>
          </p:cNvSpPr>
          <p:nvPr>
            <p:ph type="subTitle" idx="2"/>
          </p:nvPr>
        </p:nvSpPr>
        <p:spPr>
          <a:xfrm>
            <a:off x="5078150" y="2598447"/>
            <a:ext cx="2576100" cy="1810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FFFFFF"/>
              </a:buClr>
              <a:buSzPts val="1400"/>
              <a:buNone/>
              <a:defRPr>
                <a:solidFill>
                  <a:srgbClr val="FFFFFF"/>
                </a:solidFill>
              </a:defRPr>
            </a:lvl1pPr>
            <a:lvl2pPr lvl="1" algn="l">
              <a:lnSpc>
                <a:spcPct val="115000"/>
              </a:lnSpc>
              <a:spcBef>
                <a:spcPts val="1600"/>
              </a:spcBef>
              <a:spcAft>
                <a:spcPts val="0"/>
              </a:spcAft>
              <a:buClr>
                <a:srgbClr val="FFFFFF"/>
              </a:buClr>
              <a:buSzPts val="1400"/>
              <a:buNone/>
              <a:defRPr>
                <a:solidFill>
                  <a:srgbClr val="FFFFFF"/>
                </a:solidFill>
              </a:defRPr>
            </a:lvl2pPr>
            <a:lvl3pPr lvl="2" algn="l">
              <a:lnSpc>
                <a:spcPct val="115000"/>
              </a:lnSpc>
              <a:spcBef>
                <a:spcPts val="1600"/>
              </a:spcBef>
              <a:spcAft>
                <a:spcPts val="0"/>
              </a:spcAft>
              <a:buClr>
                <a:srgbClr val="FFFFFF"/>
              </a:buClr>
              <a:buSzPts val="1400"/>
              <a:buNone/>
              <a:defRPr>
                <a:solidFill>
                  <a:srgbClr val="FFFFFF"/>
                </a:solidFill>
              </a:defRPr>
            </a:lvl3pPr>
            <a:lvl4pPr lvl="3" algn="l">
              <a:lnSpc>
                <a:spcPct val="115000"/>
              </a:lnSpc>
              <a:spcBef>
                <a:spcPts val="1600"/>
              </a:spcBef>
              <a:spcAft>
                <a:spcPts val="0"/>
              </a:spcAft>
              <a:buClr>
                <a:srgbClr val="FFFFFF"/>
              </a:buClr>
              <a:buSzPts val="1400"/>
              <a:buNone/>
              <a:defRPr>
                <a:solidFill>
                  <a:srgbClr val="FFFFFF"/>
                </a:solidFill>
              </a:defRPr>
            </a:lvl4pPr>
            <a:lvl5pPr lvl="4" algn="l">
              <a:lnSpc>
                <a:spcPct val="115000"/>
              </a:lnSpc>
              <a:spcBef>
                <a:spcPts val="1600"/>
              </a:spcBef>
              <a:spcAft>
                <a:spcPts val="0"/>
              </a:spcAft>
              <a:buClr>
                <a:srgbClr val="FFFFFF"/>
              </a:buClr>
              <a:buSzPts val="1400"/>
              <a:buNone/>
              <a:defRPr>
                <a:solidFill>
                  <a:srgbClr val="FFFFFF"/>
                </a:solidFill>
              </a:defRPr>
            </a:lvl5pPr>
            <a:lvl6pPr lvl="5" algn="l">
              <a:lnSpc>
                <a:spcPct val="115000"/>
              </a:lnSpc>
              <a:spcBef>
                <a:spcPts val="1600"/>
              </a:spcBef>
              <a:spcAft>
                <a:spcPts val="0"/>
              </a:spcAft>
              <a:buClr>
                <a:srgbClr val="FFFFFF"/>
              </a:buClr>
              <a:buSzPts val="1400"/>
              <a:buNone/>
              <a:defRPr>
                <a:solidFill>
                  <a:srgbClr val="FFFFFF"/>
                </a:solidFill>
              </a:defRPr>
            </a:lvl6pPr>
            <a:lvl7pPr lvl="6" algn="l">
              <a:lnSpc>
                <a:spcPct val="115000"/>
              </a:lnSpc>
              <a:spcBef>
                <a:spcPts val="1600"/>
              </a:spcBef>
              <a:spcAft>
                <a:spcPts val="0"/>
              </a:spcAft>
              <a:buClr>
                <a:srgbClr val="FFFFFF"/>
              </a:buClr>
              <a:buSzPts val="1400"/>
              <a:buNone/>
              <a:defRPr>
                <a:solidFill>
                  <a:srgbClr val="FFFFFF"/>
                </a:solidFill>
              </a:defRPr>
            </a:lvl7pPr>
            <a:lvl8pPr lvl="7" algn="l">
              <a:lnSpc>
                <a:spcPct val="115000"/>
              </a:lnSpc>
              <a:spcBef>
                <a:spcPts val="1600"/>
              </a:spcBef>
              <a:spcAft>
                <a:spcPts val="0"/>
              </a:spcAft>
              <a:buClr>
                <a:srgbClr val="FFFFFF"/>
              </a:buClr>
              <a:buSzPts val="1400"/>
              <a:buNone/>
              <a:defRPr>
                <a:solidFill>
                  <a:srgbClr val="FFFFFF"/>
                </a:solidFill>
              </a:defRPr>
            </a:lvl8pPr>
            <a:lvl9pPr lvl="8" algn="l">
              <a:lnSpc>
                <a:spcPct val="115000"/>
              </a:lnSpc>
              <a:spcBef>
                <a:spcPts val="1600"/>
              </a:spcBef>
              <a:spcAft>
                <a:spcPts val="1600"/>
              </a:spcAft>
              <a:buClr>
                <a:srgbClr val="FFFFFF"/>
              </a:buClr>
              <a:buSzPts val="1400"/>
              <a:buNone/>
              <a:defRPr>
                <a:solidFill>
                  <a:srgbClr val="FFFFFF"/>
                </a:solidFill>
              </a:defRPr>
            </a:lvl9pPr>
          </a:lstStyle>
          <a:p>
            <a:endParaRPr/>
          </a:p>
        </p:txBody>
      </p:sp>
      <p:sp>
        <p:nvSpPr>
          <p:cNvPr id="530" name="Google Shape;530;p9"/>
          <p:cNvSpPr txBox="1">
            <a:spLocks noGrp="1"/>
          </p:cNvSpPr>
          <p:nvPr>
            <p:ph type="subTitle" idx="3"/>
          </p:nvPr>
        </p:nvSpPr>
        <p:spPr>
          <a:xfrm>
            <a:off x="1434200" y="2054225"/>
            <a:ext cx="2674200" cy="863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531" name="Google Shape;531;p9"/>
          <p:cNvSpPr txBox="1">
            <a:spLocks noGrp="1"/>
          </p:cNvSpPr>
          <p:nvPr>
            <p:ph type="subTitle" idx="4"/>
          </p:nvPr>
        </p:nvSpPr>
        <p:spPr>
          <a:xfrm>
            <a:off x="5078150" y="2054225"/>
            <a:ext cx="2576100" cy="863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algn="l">
              <a:lnSpc>
                <a:spcPct val="115000"/>
              </a:lnSpc>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algn="l">
              <a:lnSpc>
                <a:spcPct val="115000"/>
              </a:lnSpc>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a:endParaRPr/>
          </a:p>
        </p:txBody>
      </p:sp>
      <p:sp>
        <p:nvSpPr>
          <p:cNvPr id="532" name="Google Shape;532;p9"/>
          <p:cNvSpPr txBox="1">
            <a:spLocks noGrp="1"/>
          </p:cNvSpPr>
          <p:nvPr>
            <p:ph type="sldNum" idx="5"/>
          </p:nvPr>
        </p:nvSpPr>
        <p:spPr>
          <a:xfrm flipH="1">
            <a:off x="72425"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3" name="Google Shape;533;p9"/>
          <p:cNvSpPr/>
          <p:nvPr/>
        </p:nvSpPr>
        <p:spPr>
          <a:xfrm flipH="1">
            <a:off x="8686013" y="464225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9"/>
          <p:cNvSpPr/>
          <p:nvPr/>
        </p:nvSpPr>
        <p:spPr>
          <a:xfrm flipH="1">
            <a:off x="7627192"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9"/>
          <p:cNvSpPr/>
          <p:nvPr/>
        </p:nvSpPr>
        <p:spPr>
          <a:xfrm flipH="1">
            <a:off x="676169"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9"/>
          <p:cNvSpPr/>
          <p:nvPr/>
        </p:nvSpPr>
        <p:spPr>
          <a:xfrm>
            <a:off x="1135589" y="46422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9"/>
          <p:cNvSpPr/>
          <p:nvPr/>
        </p:nvSpPr>
        <p:spPr>
          <a:xfrm flipH="1">
            <a:off x="8682158" y="49859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9"/>
          <p:cNvSpPr/>
          <p:nvPr/>
        </p:nvSpPr>
        <p:spPr>
          <a:xfrm flipH="1">
            <a:off x="138107"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9"/>
          <p:cNvSpPr/>
          <p:nvPr/>
        </p:nvSpPr>
        <p:spPr>
          <a:xfrm flipH="1">
            <a:off x="3406486" y="504360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p9"/>
          <p:cNvGrpSpPr/>
          <p:nvPr/>
        </p:nvGrpSpPr>
        <p:grpSpPr>
          <a:xfrm flipH="1">
            <a:off x="1135597" y="4915518"/>
            <a:ext cx="248024" cy="243085"/>
            <a:chOff x="7972900" y="1017250"/>
            <a:chExt cx="754791" cy="739760"/>
          </a:xfrm>
        </p:grpSpPr>
        <p:sp>
          <p:nvSpPr>
            <p:cNvPr id="541" name="Google Shape;541;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5" name="Google Shape;545;p9"/>
          <p:cNvGrpSpPr/>
          <p:nvPr/>
        </p:nvGrpSpPr>
        <p:grpSpPr>
          <a:xfrm rot="1984659" flipH="1">
            <a:off x="8172064" y="4981126"/>
            <a:ext cx="392553" cy="111935"/>
            <a:chOff x="3827225" y="3139400"/>
            <a:chExt cx="298975" cy="88200"/>
          </a:xfrm>
        </p:grpSpPr>
        <p:sp>
          <p:nvSpPr>
            <p:cNvPr id="546" name="Google Shape;546;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 name="Google Shape;548;p9"/>
          <p:cNvSpPr/>
          <p:nvPr/>
        </p:nvSpPr>
        <p:spPr>
          <a:xfrm rot="-4276707" flipH="1">
            <a:off x="1719062" y="49783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9"/>
          <p:cNvSpPr/>
          <p:nvPr/>
        </p:nvSpPr>
        <p:spPr>
          <a:xfrm rot="-5400000" flipH="1">
            <a:off x="5995875" y="490154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9"/>
          <p:cNvGrpSpPr/>
          <p:nvPr/>
        </p:nvGrpSpPr>
        <p:grpSpPr>
          <a:xfrm rot="1984659" flipH="1">
            <a:off x="2128828" y="4945722"/>
            <a:ext cx="392553" cy="111935"/>
            <a:chOff x="3827225" y="3139400"/>
            <a:chExt cx="298975" cy="88200"/>
          </a:xfrm>
        </p:grpSpPr>
        <p:sp>
          <p:nvSpPr>
            <p:cNvPr id="551" name="Google Shape;551;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3" name="Google Shape;553;p9"/>
          <p:cNvGrpSpPr/>
          <p:nvPr/>
        </p:nvGrpSpPr>
        <p:grpSpPr>
          <a:xfrm flipH="1">
            <a:off x="6422278" y="4986604"/>
            <a:ext cx="187566" cy="183830"/>
            <a:chOff x="7972900" y="1017250"/>
            <a:chExt cx="754791" cy="739760"/>
          </a:xfrm>
        </p:grpSpPr>
        <p:sp>
          <p:nvSpPr>
            <p:cNvPr id="554" name="Google Shape;554;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8" name="Google Shape;558;p9"/>
          <p:cNvSpPr/>
          <p:nvPr/>
        </p:nvSpPr>
        <p:spPr>
          <a:xfrm flipH="1">
            <a:off x="2881909" y="502641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9" name="Google Shape;559;p9"/>
          <p:cNvGrpSpPr/>
          <p:nvPr/>
        </p:nvGrpSpPr>
        <p:grpSpPr>
          <a:xfrm flipH="1">
            <a:off x="7273061" y="4899080"/>
            <a:ext cx="403224" cy="410256"/>
            <a:chOff x="1634175" y="4169925"/>
            <a:chExt cx="308275" cy="313675"/>
          </a:xfrm>
        </p:grpSpPr>
        <p:sp>
          <p:nvSpPr>
            <p:cNvPr id="560" name="Google Shape;560;p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1" name="Google Shape;571;p9"/>
          <p:cNvGrpSpPr/>
          <p:nvPr/>
        </p:nvGrpSpPr>
        <p:grpSpPr>
          <a:xfrm rot="-3704533" flipH="1">
            <a:off x="6857673" y="4994120"/>
            <a:ext cx="299645" cy="85878"/>
            <a:chOff x="3827225" y="3139400"/>
            <a:chExt cx="298975" cy="88200"/>
          </a:xfrm>
        </p:grpSpPr>
        <p:sp>
          <p:nvSpPr>
            <p:cNvPr id="572" name="Google Shape;572;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4" name="Google Shape;574;p9"/>
          <p:cNvGrpSpPr/>
          <p:nvPr/>
        </p:nvGrpSpPr>
        <p:grpSpPr>
          <a:xfrm rot="-4880212" flipH="1">
            <a:off x="5212250" y="4715341"/>
            <a:ext cx="562827" cy="572686"/>
            <a:chOff x="1634175" y="4169925"/>
            <a:chExt cx="308275" cy="313675"/>
          </a:xfrm>
        </p:grpSpPr>
        <p:sp>
          <p:nvSpPr>
            <p:cNvPr id="575" name="Google Shape;575;p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6" name="Google Shape;586;p9"/>
          <p:cNvGrpSpPr/>
          <p:nvPr/>
        </p:nvGrpSpPr>
        <p:grpSpPr>
          <a:xfrm rot="6937582" flipH="1">
            <a:off x="4580033" y="5000703"/>
            <a:ext cx="392572" cy="111932"/>
            <a:chOff x="3827225" y="3139400"/>
            <a:chExt cx="298975" cy="88200"/>
          </a:xfrm>
        </p:grpSpPr>
        <p:sp>
          <p:nvSpPr>
            <p:cNvPr id="587" name="Google Shape;587;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9"/>
          <p:cNvSpPr/>
          <p:nvPr/>
        </p:nvSpPr>
        <p:spPr>
          <a:xfrm rot="-10163395" flipH="1">
            <a:off x="2997613"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0" name="Google Shape;590;p9"/>
          <p:cNvGrpSpPr/>
          <p:nvPr/>
        </p:nvGrpSpPr>
        <p:grpSpPr>
          <a:xfrm flipH="1">
            <a:off x="3946172" y="4915556"/>
            <a:ext cx="248024" cy="243085"/>
            <a:chOff x="7972900" y="1017250"/>
            <a:chExt cx="754791" cy="739760"/>
          </a:xfrm>
        </p:grpSpPr>
        <p:sp>
          <p:nvSpPr>
            <p:cNvPr id="591" name="Google Shape;591;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5" name="Google Shape;595;p9"/>
          <p:cNvSpPr/>
          <p:nvPr/>
        </p:nvSpPr>
        <p:spPr>
          <a:xfrm flipH="1">
            <a:off x="4476404" y="48862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9"/>
          <p:cNvSpPr/>
          <p:nvPr/>
        </p:nvSpPr>
        <p:spPr>
          <a:xfrm flipH="1">
            <a:off x="3685908" y="48690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9"/>
          <p:cNvSpPr/>
          <p:nvPr/>
        </p:nvSpPr>
        <p:spPr>
          <a:xfrm flipH="1">
            <a:off x="5163348"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9"/>
          <p:cNvSpPr/>
          <p:nvPr/>
        </p:nvSpPr>
        <p:spPr>
          <a:xfrm>
            <a:off x="2752625" y="4981633"/>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9"/>
          <p:cNvSpPr/>
          <p:nvPr/>
        </p:nvSpPr>
        <p:spPr>
          <a:xfrm flipH="1">
            <a:off x="6763548"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9"/>
          <p:cNvSpPr/>
          <p:nvPr/>
        </p:nvSpPr>
        <p:spPr>
          <a:xfrm flipH="1">
            <a:off x="1658148"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9"/>
          <p:cNvSpPr/>
          <p:nvPr/>
        </p:nvSpPr>
        <p:spPr>
          <a:xfrm flipH="1">
            <a:off x="2572548"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9"/>
          <p:cNvSpPr/>
          <p:nvPr/>
        </p:nvSpPr>
        <p:spPr>
          <a:xfrm rot="-4276707" flipH="1">
            <a:off x="118862" y="43687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3" name="Google Shape;603;p9"/>
          <p:cNvGrpSpPr/>
          <p:nvPr/>
        </p:nvGrpSpPr>
        <p:grpSpPr>
          <a:xfrm flipH="1">
            <a:off x="22413" y="4297197"/>
            <a:ext cx="995211" cy="1086740"/>
            <a:chOff x="8232500" y="3951225"/>
            <a:chExt cx="1138425" cy="1243125"/>
          </a:xfrm>
        </p:grpSpPr>
        <p:sp>
          <p:nvSpPr>
            <p:cNvPr id="604" name="Google Shape;604;p9"/>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9"/>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9"/>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7" name="Google Shape;607;p9"/>
          <p:cNvSpPr/>
          <p:nvPr/>
        </p:nvSpPr>
        <p:spPr>
          <a:xfrm>
            <a:off x="7781825" y="5057833"/>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9"/>
          <p:cNvSpPr/>
          <p:nvPr/>
        </p:nvSpPr>
        <p:spPr>
          <a:xfrm flipH="1">
            <a:off x="7953108" y="49452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9"/>
          <p:cNvSpPr/>
          <p:nvPr/>
        </p:nvSpPr>
        <p:spPr>
          <a:xfrm rot="-5027818">
            <a:off x="43215" y="71855"/>
            <a:ext cx="435569" cy="34938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9"/>
          <p:cNvSpPr/>
          <p:nvPr/>
        </p:nvSpPr>
        <p:spPr>
          <a:xfrm>
            <a:off x="1240539" y="285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9"/>
          <p:cNvSpPr/>
          <p:nvPr/>
        </p:nvSpPr>
        <p:spPr>
          <a:xfrm>
            <a:off x="8224064" y="1138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9"/>
          <p:cNvSpPr/>
          <p:nvPr/>
        </p:nvSpPr>
        <p:spPr>
          <a:xfrm>
            <a:off x="446675" y="5205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9"/>
          <p:cNvSpPr/>
          <p:nvPr/>
        </p:nvSpPr>
        <p:spPr>
          <a:xfrm>
            <a:off x="5689845" y="18595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4" name="Google Shape;614;p9"/>
          <p:cNvGrpSpPr/>
          <p:nvPr/>
        </p:nvGrpSpPr>
        <p:grpSpPr>
          <a:xfrm>
            <a:off x="7803074" y="57868"/>
            <a:ext cx="248024" cy="243085"/>
            <a:chOff x="7972900" y="1017250"/>
            <a:chExt cx="754791" cy="739760"/>
          </a:xfrm>
        </p:grpSpPr>
        <p:sp>
          <p:nvSpPr>
            <p:cNvPr id="615" name="Google Shape;615;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9" name="Google Shape;619;p9"/>
          <p:cNvGrpSpPr/>
          <p:nvPr/>
        </p:nvGrpSpPr>
        <p:grpSpPr>
          <a:xfrm rot="-1984659">
            <a:off x="622079" y="123476"/>
            <a:ext cx="392553" cy="111935"/>
            <a:chOff x="3827225" y="3139400"/>
            <a:chExt cx="298975" cy="88200"/>
          </a:xfrm>
        </p:grpSpPr>
        <p:sp>
          <p:nvSpPr>
            <p:cNvPr id="620" name="Google Shape;620;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2" name="Google Shape;622;p9"/>
          <p:cNvSpPr/>
          <p:nvPr/>
        </p:nvSpPr>
        <p:spPr>
          <a:xfrm rot="4276707">
            <a:off x="7217950" y="12072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9"/>
          <p:cNvSpPr/>
          <p:nvPr/>
        </p:nvSpPr>
        <p:spPr>
          <a:xfrm rot="5400000">
            <a:off x="2941142" y="4389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4" name="Google Shape;624;p9"/>
          <p:cNvGrpSpPr/>
          <p:nvPr/>
        </p:nvGrpSpPr>
        <p:grpSpPr>
          <a:xfrm rot="-1984659">
            <a:off x="6665315" y="88072"/>
            <a:ext cx="392553" cy="111935"/>
            <a:chOff x="3827225" y="3139400"/>
            <a:chExt cx="298975" cy="88200"/>
          </a:xfrm>
        </p:grpSpPr>
        <p:sp>
          <p:nvSpPr>
            <p:cNvPr id="625" name="Google Shape;625;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7" name="Google Shape;627;p9"/>
          <p:cNvGrpSpPr/>
          <p:nvPr/>
        </p:nvGrpSpPr>
        <p:grpSpPr>
          <a:xfrm>
            <a:off x="2576852" y="128954"/>
            <a:ext cx="187566" cy="183830"/>
            <a:chOff x="7972900" y="1017250"/>
            <a:chExt cx="754791" cy="739760"/>
          </a:xfrm>
        </p:grpSpPr>
        <p:sp>
          <p:nvSpPr>
            <p:cNvPr id="628" name="Google Shape;628;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2" name="Google Shape;632;p9"/>
          <p:cNvSpPr/>
          <p:nvPr/>
        </p:nvSpPr>
        <p:spPr>
          <a:xfrm>
            <a:off x="6170724" y="16876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3" name="Google Shape;633;p9"/>
          <p:cNvGrpSpPr/>
          <p:nvPr/>
        </p:nvGrpSpPr>
        <p:grpSpPr>
          <a:xfrm>
            <a:off x="1510411" y="41430"/>
            <a:ext cx="403224" cy="410256"/>
            <a:chOff x="1634175" y="4169925"/>
            <a:chExt cx="308275" cy="313675"/>
          </a:xfrm>
        </p:grpSpPr>
        <p:sp>
          <p:nvSpPr>
            <p:cNvPr id="634" name="Google Shape;634;p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5" name="Google Shape;645;p9"/>
          <p:cNvGrpSpPr/>
          <p:nvPr/>
        </p:nvGrpSpPr>
        <p:grpSpPr>
          <a:xfrm rot="3704533">
            <a:off x="2029378" y="136470"/>
            <a:ext cx="299645" cy="85878"/>
            <a:chOff x="3827225" y="3139400"/>
            <a:chExt cx="298975" cy="88200"/>
          </a:xfrm>
        </p:grpSpPr>
        <p:sp>
          <p:nvSpPr>
            <p:cNvPr id="646" name="Google Shape;646;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8" name="Google Shape;648;p9"/>
          <p:cNvGrpSpPr/>
          <p:nvPr/>
        </p:nvGrpSpPr>
        <p:grpSpPr>
          <a:xfrm rot="4880212">
            <a:off x="3411618" y="-142309"/>
            <a:ext cx="562827" cy="572686"/>
            <a:chOff x="1634175" y="4169925"/>
            <a:chExt cx="308275" cy="313675"/>
          </a:xfrm>
        </p:grpSpPr>
        <p:sp>
          <p:nvSpPr>
            <p:cNvPr id="649" name="Google Shape;649;p9"/>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9"/>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9"/>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9"/>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9"/>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9"/>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9"/>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9"/>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9"/>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9"/>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9"/>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0" name="Google Shape;660;p9"/>
          <p:cNvGrpSpPr/>
          <p:nvPr/>
        </p:nvGrpSpPr>
        <p:grpSpPr>
          <a:xfrm rot="-6937582">
            <a:off x="4214090" y="143053"/>
            <a:ext cx="392572" cy="111932"/>
            <a:chOff x="3827225" y="3139400"/>
            <a:chExt cx="298975" cy="88200"/>
          </a:xfrm>
        </p:grpSpPr>
        <p:sp>
          <p:nvSpPr>
            <p:cNvPr id="661" name="Google Shape;661;p9"/>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9"/>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3" name="Google Shape;663;p9"/>
          <p:cNvSpPr/>
          <p:nvPr/>
        </p:nvSpPr>
        <p:spPr>
          <a:xfrm rot="10163395">
            <a:off x="5939393" y="-36657"/>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4" name="Google Shape;664;p9"/>
          <p:cNvGrpSpPr/>
          <p:nvPr/>
        </p:nvGrpSpPr>
        <p:grpSpPr>
          <a:xfrm>
            <a:off x="4992499" y="57906"/>
            <a:ext cx="248024" cy="243085"/>
            <a:chOff x="7972900" y="1017250"/>
            <a:chExt cx="754791" cy="739760"/>
          </a:xfrm>
        </p:grpSpPr>
        <p:sp>
          <p:nvSpPr>
            <p:cNvPr id="665" name="Google Shape;665;p9"/>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9"/>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9"/>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9"/>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9" name="Google Shape;669;p9"/>
          <p:cNvSpPr/>
          <p:nvPr/>
        </p:nvSpPr>
        <p:spPr>
          <a:xfrm>
            <a:off x="4619927" y="2857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9"/>
          <p:cNvSpPr/>
          <p:nvPr/>
        </p:nvSpPr>
        <p:spPr>
          <a:xfrm>
            <a:off x="5366725" y="113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9"/>
          <p:cNvSpPr/>
          <p:nvPr/>
        </p:nvSpPr>
        <p:spPr>
          <a:xfrm>
            <a:off x="3969825" y="4279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9"/>
          <p:cNvSpPr/>
          <p:nvPr/>
        </p:nvSpPr>
        <p:spPr>
          <a:xfrm flipH="1">
            <a:off x="80335" y="371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9"/>
          <p:cNvSpPr/>
          <p:nvPr/>
        </p:nvSpPr>
        <p:spPr>
          <a:xfrm>
            <a:off x="2369625" y="4279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9"/>
          <p:cNvSpPr/>
          <p:nvPr/>
        </p:nvSpPr>
        <p:spPr>
          <a:xfrm>
            <a:off x="7475025" y="4279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9"/>
          <p:cNvSpPr/>
          <p:nvPr/>
        </p:nvSpPr>
        <p:spPr>
          <a:xfrm>
            <a:off x="6560625" y="4279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6" name="Google Shape;676;p9"/>
          <p:cNvGrpSpPr/>
          <p:nvPr/>
        </p:nvGrpSpPr>
        <p:grpSpPr>
          <a:xfrm flipH="1">
            <a:off x="8376475" y="42075"/>
            <a:ext cx="924800" cy="948300"/>
            <a:chOff x="2100225" y="3794250"/>
            <a:chExt cx="924800" cy="948300"/>
          </a:xfrm>
        </p:grpSpPr>
        <p:sp>
          <p:nvSpPr>
            <p:cNvPr id="677" name="Google Shape;677;p9"/>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9"/>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9"/>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9"/>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9"/>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9"/>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9"/>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4" name="Google Shape;684;p9"/>
          <p:cNvSpPr/>
          <p:nvPr/>
        </p:nvSpPr>
        <p:spPr>
          <a:xfrm>
            <a:off x="1041645" y="26215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9"/>
          <p:cNvSpPr/>
          <p:nvPr/>
        </p:nvSpPr>
        <p:spPr>
          <a:xfrm>
            <a:off x="4775445" y="262158"/>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3">
    <p:bg>
      <p:bgPr>
        <a:blipFill>
          <a:blip r:embed="rId2">
            <a:alphaModFix/>
          </a:blip>
          <a:stretch>
            <a:fillRect/>
          </a:stretch>
        </a:blipFill>
        <a:effectLst/>
      </p:bgPr>
    </p:bg>
    <p:spTree>
      <p:nvGrpSpPr>
        <p:cNvPr id="1" name="Shape 686"/>
        <p:cNvGrpSpPr/>
        <p:nvPr/>
      </p:nvGrpSpPr>
      <p:grpSpPr>
        <a:xfrm>
          <a:off x="0" y="0"/>
          <a:ext cx="0" cy="0"/>
          <a:chOff x="0" y="0"/>
          <a:chExt cx="0" cy="0"/>
        </a:xfrm>
      </p:grpSpPr>
      <p:sp>
        <p:nvSpPr>
          <p:cNvPr id="687" name="Google Shape;687;p10"/>
          <p:cNvSpPr txBox="1">
            <a:spLocks noGrp="1"/>
          </p:cNvSpPr>
          <p:nvPr>
            <p:ph type="title"/>
          </p:nvPr>
        </p:nvSpPr>
        <p:spPr>
          <a:xfrm>
            <a:off x="2351550" y="2968386"/>
            <a:ext cx="4440900" cy="549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4"/>
              </a:buClr>
              <a:buSzPts val="2400"/>
              <a:buNone/>
              <a:defRPr sz="2400">
                <a:solidFill>
                  <a:schemeClr val="accent4"/>
                </a:solidFill>
              </a:defRPr>
            </a:lvl1pPr>
            <a:lvl2pPr lvl="1" algn="l">
              <a:lnSpc>
                <a:spcPct val="100000"/>
              </a:lnSpc>
              <a:spcBef>
                <a:spcPts val="0"/>
              </a:spcBef>
              <a:spcAft>
                <a:spcPts val="0"/>
              </a:spcAft>
              <a:buClr>
                <a:schemeClr val="accent4"/>
              </a:buClr>
              <a:buSzPts val="2400"/>
              <a:buNone/>
              <a:defRPr sz="2400">
                <a:solidFill>
                  <a:schemeClr val="accent4"/>
                </a:solidFill>
              </a:defRPr>
            </a:lvl2pPr>
            <a:lvl3pPr lvl="2" algn="l">
              <a:lnSpc>
                <a:spcPct val="100000"/>
              </a:lnSpc>
              <a:spcBef>
                <a:spcPts val="0"/>
              </a:spcBef>
              <a:spcAft>
                <a:spcPts val="0"/>
              </a:spcAft>
              <a:buClr>
                <a:schemeClr val="accent4"/>
              </a:buClr>
              <a:buSzPts val="2400"/>
              <a:buNone/>
              <a:defRPr sz="2400">
                <a:solidFill>
                  <a:schemeClr val="accent4"/>
                </a:solidFill>
              </a:defRPr>
            </a:lvl3pPr>
            <a:lvl4pPr lvl="3" algn="l">
              <a:lnSpc>
                <a:spcPct val="100000"/>
              </a:lnSpc>
              <a:spcBef>
                <a:spcPts val="0"/>
              </a:spcBef>
              <a:spcAft>
                <a:spcPts val="0"/>
              </a:spcAft>
              <a:buClr>
                <a:schemeClr val="accent4"/>
              </a:buClr>
              <a:buSzPts val="2400"/>
              <a:buNone/>
              <a:defRPr sz="2400">
                <a:solidFill>
                  <a:schemeClr val="accent4"/>
                </a:solidFill>
              </a:defRPr>
            </a:lvl4pPr>
            <a:lvl5pPr lvl="4" algn="l">
              <a:lnSpc>
                <a:spcPct val="100000"/>
              </a:lnSpc>
              <a:spcBef>
                <a:spcPts val="0"/>
              </a:spcBef>
              <a:spcAft>
                <a:spcPts val="0"/>
              </a:spcAft>
              <a:buClr>
                <a:schemeClr val="accent4"/>
              </a:buClr>
              <a:buSzPts val="2400"/>
              <a:buNone/>
              <a:defRPr sz="2400">
                <a:solidFill>
                  <a:schemeClr val="accent4"/>
                </a:solidFill>
              </a:defRPr>
            </a:lvl5pPr>
            <a:lvl6pPr lvl="5" algn="l">
              <a:lnSpc>
                <a:spcPct val="100000"/>
              </a:lnSpc>
              <a:spcBef>
                <a:spcPts val="0"/>
              </a:spcBef>
              <a:spcAft>
                <a:spcPts val="0"/>
              </a:spcAft>
              <a:buClr>
                <a:schemeClr val="accent4"/>
              </a:buClr>
              <a:buSzPts val="2400"/>
              <a:buNone/>
              <a:defRPr sz="2400">
                <a:solidFill>
                  <a:schemeClr val="accent4"/>
                </a:solidFill>
              </a:defRPr>
            </a:lvl6pPr>
            <a:lvl7pPr lvl="6" algn="l">
              <a:lnSpc>
                <a:spcPct val="100000"/>
              </a:lnSpc>
              <a:spcBef>
                <a:spcPts val="0"/>
              </a:spcBef>
              <a:spcAft>
                <a:spcPts val="0"/>
              </a:spcAft>
              <a:buClr>
                <a:schemeClr val="accent4"/>
              </a:buClr>
              <a:buSzPts val="2400"/>
              <a:buNone/>
              <a:defRPr sz="2400">
                <a:solidFill>
                  <a:schemeClr val="accent4"/>
                </a:solidFill>
              </a:defRPr>
            </a:lvl7pPr>
            <a:lvl8pPr lvl="7" algn="l">
              <a:lnSpc>
                <a:spcPct val="100000"/>
              </a:lnSpc>
              <a:spcBef>
                <a:spcPts val="0"/>
              </a:spcBef>
              <a:spcAft>
                <a:spcPts val="0"/>
              </a:spcAft>
              <a:buClr>
                <a:schemeClr val="accent4"/>
              </a:buClr>
              <a:buSzPts val="2400"/>
              <a:buNone/>
              <a:defRPr sz="2400">
                <a:solidFill>
                  <a:schemeClr val="accent4"/>
                </a:solidFill>
              </a:defRPr>
            </a:lvl8pPr>
            <a:lvl9pPr lvl="8" algn="l">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688" name="Google Shape;688;p10"/>
          <p:cNvSpPr txBox="1">
            <a:spLocks noGrp="1"/>
          </p:cNvSpPr>
          <p:nvPr>
            <p:ph type="subTitle" idx="1"/>
          </p:nvPr>
        </p:nvSpPr>
        <p:spPr>
          <a:xfrm>
            <a:off x="2319150" y="1913025"/>
            <a:ext cx="4505700" cy="168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700"/>
              <a:buNone/>
              <a:defRPr sz="1700">
                <a:solidFill>
                  <a:schemeClr val="accent3"/>
                </a:solidFill>
              </a:defRPr>
            </a:lvl1pPr>
            <a:lvl2pPr lvl="1" algn="ctr">
              <a:lnSpc>
                <a:spcPct val="100000"/>
              </a:lnSpc>
              <a:spcBef>
                <a:spcPts val="1600"/>
              </a:spcBef>
              <a:spcAft>
                <a:spcPts val="0"/>
              </a:spcAft>
              <a:buClr>
                <a:schemeClr val="dk2"/>
              </a:buClr>
              <a:buSzPts val="1700"/>
              <a:buNone/>
              <a:defRPr sz="1700">
                <a:solidFill>
                  <a:schemeClr val="dk2"/>
                </a:solidFill>
              </a:defRPr>
            </a:lvl2pPr>
            <a:lvl3pPr lvl="2" algn="ctr">
              <a:lnSpc>
                <a:spcPct val="100000"/>
              </a:lnSpc>
              <a:spcBef>
                <a:spcPts val="1600"/>
              </a:spcBef>
              <a:spcAft>
                <a:spcPts val="0"/>
              </a:spcAft>
              <a:buClr>
                <a:schemeClr val="dk2"/>
              </a:buClr>
              <a:buSzPts val="1700"/>
              <a:buNone/>
              <a:defRPr sz="1700">
                <a:solidFill>
                  <a:schemeClr val="dk2"/>
                </a:solidFill>
              </a:defRPr>
            </a:lvl3pPr>
            <a:lvl4pPr lvl="3" algn="ctr">
              <a:lnSpc>
                <a:spcPct val="100000"/>
              </a:lnSpc>
              <a:spcBef>
                <a:spcPts val="1600"/>
              </a:spcBef>
              <a:spcAft>
                <a:spcPts val="0"/>
              </a:spcAft>
              <a:buClr>
                <a:schemeClr val="dk2"/>
              </a:buClr>
              <a:buSzPts val="1700"/>
              <a:buNone/>
              <a:defRPr sz="1700">
                <a:solidFill>
                  <a:schemeClr val="dk2"/>
                </a:solidFill>
              </a:defRPr>
            </a:lvl4pPr>
            <a:lvl5pPr lvl="4" algn="ctr">
              <a:lnSpc>
                <a:spcPct val="100000"/>
              </a:lnSpc>
              <a:spcBef>
                <a:spcPts val="1600"/>
              </a:spcBef>
              <a:spcAft>
                <a:spcPts val="0"/>
              </a:spcAft>
              <a:buClr>
                <a:schemeClr val="dk2"/>
              </a:buClr>
              <a:buSzPts val="1700"/>
              <a:buNone/>
              <a:defRPr sz="1700">
                <a:solidFill>
                  <a:schemeClr val="dk2"/>
                </a:solidFill>
              </a:defRPr>
            </a:lvl5pPr>
            <a:lvl6pPr lvl="5" algn="ctr">
              <a:lnSpc>
                <a:spcPct val="100000"/>
              </a:lnSpc>
              <a:spcBef>
                <a:spcPts val="1600"/>
              </a:spcBef>
              <a:spcAft>
                <a:spcPts val="0"/>
              </a:spcAft>
              <a:buClr>
                <a:schemeClr val="dk2"/>
              </a:buClr>
              <a:buSzPts val="1700"/>
              <a:buNone/>
              <a:defRPr sz="1700">
                <a:solidFill>
                  <a:schemeClr val="dk2"/>
                </a:solidFill>
              </a:defRPr>
            </a:lvl6pPr>
            <a:lvl7pPr lvl="6" algn="ctr">
              <a:lnSpc>
                <a:spcPct val="100000"/>
              </a:lnSpc>
              <a:spcBef>
                <a:spcPts val="1600"/>
              </a:spcBef>
              <a:spcAft>
                <a:spcPts val="0"/>
              </a:spcAft>
              <a:buClr>
                <a:schemeClr val="dk2"/>
              </a:buClr>
              <a:buSzPts val="1700"/>
              <a:buNone/>
              <a:defRPr sz="1700">
                <a:solidFill>
                  <a:schemeClr val="dk2"/>
                </a:solidFill>
              </a:defRPr>
            </a:lvl7pPr>
            <a:lvl8pPr lvl="7" algn="ctr">
              <a:lnSpc>
                <a:spcPct val="100000"/>
              </a:lnSpc>
              <a:spcBef>
                <a:spcPts val="1600"/>
              </a:spcBef>
              <a:spcAft>
                <a:spcPts val="0"/>
              </a:spcAft>
              <a:buClr>
                <a:schemeClr val="dk2"/>
              </a:buClr>
              <a:buSzPts val="1700"/>
              <a:buNone/>
              <a:defRPr sz="1700">
                <a:solidFill>
                  <a:schemeClr val="dk2"/>
                </a:solidFill>
              </a:defRPr>
            </a:lvl8pPr>
            <a:lvl9pPr lvl="8" algn="ctr">
              <a:lnSpc>
                <a:spcPct val="100000"/>
              </a:lnSpc>
              <a:spcBef>
                <a:spcPts val="1600"/>
              </a:spcBef>
              <a:spcAft>
                <a:spcPts val="1600"/>
              </a:spcAft>
              <a:buClr>
                <a:schemeClr val="dk2"/>
              </a:buClr>
              <a:buSzPts val="1700"/>
              <a:buNone/>
              <a:defRPr sz="1700">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693"/>
        <p:cNvGrpSpPr/>
        <p:nvPr/>
      </p:nvGrpSpPr>
      <p:grpSpPr>
        <a:xfrm>
          <a:off x="0" y="0"/>
          <a:ext cx="0" cy="0"/>
          <a:chOff x="0" y="0"/>
          <a:chExt cx="0" cy="0"/>
        </a:xfrm>
      </p:grpSpPr>
      <p:sp>
        <p:nvSpPr>
          <p:cNvPr id="694" name="Google Shape;694;p12"/>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2800"/>
              <a:buNone/>
              <a:defRPr>
                <a:solidFill>
                  <a:schemeClr val="accent4"/>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grpSp>
        <p:nvGrpSpPr>
          <p:cNvPr id="695" name="Google Shape;695;p12"/>
          <p:cNvGrpSpPr/>
          <p:nvPr/>
        </p:nvGrpSpPr>
        <p:grpSpPr>
          <a:xfrm>
            <a:off x="8819633" y="-127668"/>
            <a:ext cx="500955" cy="490979"/>
            <a:chOff x="7972900" y="1017250"/>
            <a:chExt cx="754791" cy="739760"/>
          </a:xfrm>
        </p:grpSpPr>
        <p:sp>
          <p:nvSpPr>
            <p:cNvPr id="696" name="Google Shape;696;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0" name="Google Shape;700;p12"/>
          <p:cNvSpPr/>
          <p:nvPr/>
        </p:nvSpPr>
        <p:spPr>
          <a:xfrm>
            <a:off x="6540350" y="4929502"/>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2"/>
          <p:cNvSpPr/>
          <p:nvPr/>
        </p:nvSpPr>
        <p:spPr>
          <a:xfrm>
            <a:off x="1147427" y="488622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2"/>
          <p:cNvSpPr/>
          <p:nvPr/>
        </p:nvSpPr>
        <p:spPr>
          <a:xfrm>
            <a:off x="382867" y="309542"/>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2"/>
          <p:cNvSpPr/>
          <p:nvPr/>
        </p:nvSpPr>
        <p:spPr>
          <a:xfrm>
            <a:off x="8283351" y="4869034"/>
            <a:ext cx="134063" cy="104216"/>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2"/>
          <p:cNvSpPr/>
          <p:nvPr/>
        </p:nvSpPr>
        <p:spPr>
          <a:xfrm>
            <a:off x="-12286" y="4586421"/>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2"/>
          <p:cNvSpPr/>
          <p:nvPr/>
        </p:nvSpPr>
        <p:spPr>
          <a:xfrm>
            <a:off x="353563" y="4909709"/>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2"/>
          <p:cNvSpPr/>
          <p:nvPr/>
        </p:nvSpPr>
        <p:spPr>
          <a:xfrm>
            <a:off x="8941312" y="476269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2"/>
          <p:cNvSpPr/>
          <p:nvPr/>
        </p:nvSpPr>
        <p:spPr>
          <a:xfrm>
            <a:off x="8583305" y="1932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2"/>
          <p:cNvSpPr/>
          <p:nvPr/>
        </p:nvSpPr>
        <p:spPr>
          <a:xfrm>
            <a:off x="5142557" y="4988770"/>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9" name="Google Shape;709;p12"/>
          <p:cNvGrpSpPr/>
          <p:nvPr/>
        </p:nvGrpSpPr>
        <p:grpSpPr>
          <a:xfrm rot="-1984678">
            <a:off x="706176" y="110750"/>
            <a:ext cx="457956" cy="130588"/>
            <a:chOff x="3827225" y="3139400"/>
            <a:chExt cx="298975" cy="88200"/>
          </a:xfrm>
        </p:grpSpPr>
        <p:sp>
          <p:nvSpPr>
            <p:cNvPr id="710" name="Google Shape;710;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2" name="Google Shape;712;p12"/>
          <p:cNvGrpSpPr/>
          <p:nvPr/>
        </p:nvGrpSpPr>
        <p:grpSpPr>
          <a:xfrm>
            <a:off x="-57152" y="3993504"/>
            <a:ext cx="406380" cy="398287"/>
            <a:chOff x="7972900" y="1017250"/>
            <a:chExt cx="754791" cy="739760"/>
          </a:xfrm>
        </p:grpSpPr>
        <p:sp>
          <p:nvSpPr>
            <p:cNvPr id="713" name="Google Shape;713;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7" name="Google Shape;717;p12"/>
          <p:cNvSpPr/>
          <p:nvPr/>
        </p:nvSpPr>
        <p:spPr>
          <a:xfrm rot="5400000">
            <a:off x="8254545" y="-93200"/>
            <a:ext cx="291271" cy="23365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8" name="Google Shape;718;p12"/>
          <p:cNvGrpSpPr/>
          <p:nvPr/>
        </p:nvGrpSpPr>
        <p:grpSpPr>
          <a:xfrm>
            <a:off x="574274" y="4759892"/>
            <a:ext cx="164620" cy="161342"/>
            <a:chOff x="7972900" y="1017250"/>
            <a:chExt cx="754791" cy="739760"/>
          </a:xfrm>
        </p:grpSpPr>
        <p:sp>
          <p:nvSpPr>
            <p:cNvPr id="719" name="Google Shape;719;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3" name="Google Shape;723;p12"/>
          <p:cNvGrpSpPr/>
          <p:nvPr/>
        </p:nvGrpSpPr>
        <p:grpSpPr>
          <a:xfrm rot="-1984659">
            <a:off x="528966" y="4981126"/>
            <a:ext cx="392553" cy="111935"/>
            <a:chOff x="3827225" y="3139400"/>
            <a:chExt cx="298975" cy="88200"/>
          </a:xfrm>
        </p:grpSpPr>
        <p:sp>
          <p:nvSpPr>
            <p:cNvPr id="724" name="Google Shape;724;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6" name="Google Shape;726;p12"/>
          <p:cNvSpPr/>
          <p:nvPr/>
        </p:nvSpPr>
        <p:spPr>
          <a:xfrm rot="4276707">
            <a:off x="7625650" y="5004047"/>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2"/>
          <p:cNvSpPr/>
          <p:nvPr/>
        </p:nvSpPr>
        <p:spPr>
          <a:xfrm rot="5400000">
            <a:off x="2275805" y="4901544"/>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8" name="Google Shape;728;p12"/>
          <p:cNvGrpSpPr/>
          <p:nvPr/>
        </p:nvGrpSpPr>
        <p:grpSpPr>
          <a:xfrm rot="-1984659">
            <a:off x="4749115" y="4945722"/>
            <a:ext cx="392553" cy="111935"/>
            <a:chOff x="3827225" y="3139400"/>
            <a:chExt cx="298975" cy="88200"/>
          </a:xfrm>
        </p:grpSpPr>
        <p:sp>
          <p:nvSpPr>
            <p:cNvPr id="729" name="Google Shape;729;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1" name="Google Shape;731;p12"/>
          <p:cNvGrpSpPr/>
          <p:nvPr/>
        </p:nvGrpSpPr>
        <p:grpSpPr>
          <a:xfrm>
            <a:off x="2008277" y="4986604"/>
            <a:ext cx="187566" cy="183830"/>
            <a:chOff x="7972900" y="1017250"/>
            <a:chExt cx="754791" cy="739760"/>
          </a:xfrm>
        </p:grpSpPr>
        <p:sp>
          <p:nvSpPr>
            <p:cNvPr id="732" name="Google Shape;732;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6" name="Google Shape;736;p12"/>
          <p:cNvSpPr/>
          <p:nvPr/>
        </p:nvSpPr>
        <p:spPr>
          <a:xfrm>
            <a:off x="6119895" y="4684700"/>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7" name="Google Shape;737;p12"/>
          <p:cNvGrpSpPr/>
          <p:nvPr/>
        </p:nvGrpSpPr>
        <p:grpSpPr>
          <a:xfrm rot="3704533">
            <a:off x="2805896" y="133095"/>
            <a:ext cx="299645" cy="85878"/>
            <a:chOff x="3827225" y="3139400"/>
            <a:chExt cx="298975" cy="88200"/>
          </a:xfrm>
        </p:grpSpPr>
        <p:sp>
          <p:nvSpPr>
            <p:cNvPr id="738" name="Google Shape;738;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0" name="Google Shape;740;p12"/>
          <p:cNvGrpSpPr/>
          <p:nvPr/>
        </p:nvGrpSpPr>
        <p:grpSpPr>
          <a:xfrm>
            <a:off x="990999" y="4899080"/>
            <a:ext cx="403224" cy="410256"/>
            <a:chOff x="1634175" y="4169925"/>
            <a:chExt cx="308275" cy="313675"/>
          </a:xfrm>
        </p:grpSpPr>
        <p:sp>
          <p:nvSpPr>
            <p:cNvPr id="741" name="Google Shape;741;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2" name="Google Shape;752;p12"/>
          <p:cNvGrpSpPr/>
          <p:nvPr/>
        </p:nvGrpSpPr>
        <p:grpSpPr>
          <a:xfrm rot="5891428">
            <a:off x="5648524" y="-259149"/>
            <a:ext cx="562825" cy="572683"/>
            <a:chOff x="1634175" y="4169925"/>
            <a:chExt cx="308275" cy="313675"/>
          </a:xfrm>
        </p:grpSpPr>
        <p:sp>
          <p:nvSpPr>
            <p:cNvPr id="753" name="Google Shape;753;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4" name="Google Shape;764;p12"/>
          <p:cNvSpPr/>
          <p:nvPr/>
        </p:nvSpPr>
        <p:spPr>
          <a:xfrm rot="9900466">
            <a:off x="247701" y="1366608"/>
            <a:ext cx="249682" cy="20029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5" name="Google Shape;765;p12"/>
          <p:cNvGrpSpPr/>
          <p:nvPr/>
        </p:nvGrpSpPr>
        <p:grpSpPr>
          <a:xfrm rot="1897205">
            <a:off x="-183151" y="1502845"/>
            <a:ext cx="392563" cy="111938"/>
            <a:chOff x="3827225" y="3139400"/>
            <a:chExt cx="298975" cy="88200"/>
          </a:xfrm>
        </p:grpSpPr>
        <p:sp>
          <p:nvSpPr>
            <p:cNvPr id="766" name="Google Shape;766;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68" name="Google Shape;768;p12"/>
          <p:cNvGrpSpPr/>
          <p:nvPr/>
        </p:nvGrpSpPr>
        <p:grpSpPr>
          <a:xfrm rot="2246241">
            <a:off x="-95325" y="3092593"/>
            <a:ext cx="482474" cy="490925"/>
            <a:chOff x="1634175" y="4169925"/>
            <a:chExt cx="308275" cy="313675"/>
          </a:xfrm>
        </p:grpSpPr>
        <p:sp>
          <p:nvSpPr>
            <p:cNvPr id="769" name="Google Shape;769;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0" name="Google Shape;780;p12"/>
          <p:cNvSpPr/>
          <p:nvPr/>
        </p:nvSpPr>
        <p:spPr>
          <a:xfrm rot="5400000">
            <a:off x="3974380" y="172794"/>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2"/>
          <p:cNvSpPr/>
          <p:nvPr/>
        </p:nvSpPr>
        <p:spPr>
          <a:xfrm>
            <a:off x="4863227" y="159112"/>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2"/>
          <p:cNvSpPr/>
          <p:nvPr/>
        </p:nvSpPr>
        <p:spPr>
          <a:xfrm>
            <a:off x="3239564" y="1990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2"/>
          <p:cNvSpPr/>
          <p:nvPr/>
        </p:nvSpPr>
        <p:spPr>
          <a:xfrm>
            <a:off x="1231663" y="1239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2"/>
          <p:cNvSpPr/>
          <p:nvPr/>
        </p:nvSpPr>
        <p:spPr>
          <a:xfrm>
            <a:off x="5813963" y="2001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2"/>
          <p:cNvSpPr/>
          <p:nvPr/>
        </p:nvSpPr>
        <p:spPr>
          <a:xfrm>
            <a:off x="175952" y="759887"/>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2"/>
          <p:cNvSpPr/>
          <p:nvPr/>
        </p:nvSpPr>
        <p:spPr>
          <a:xfrm>
            <a:off x="305513" y="357828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7" name="Google Shape;787;p12"/>
          <p:cNvGrpSpPr/>
          <p:nvPr/>
        </p:nvGrpSpPr>
        <p:grpSpPr>
          <a:xfrm>
            <a:off x="1420184" y="-145627"/>
            <a:ext cx="482481" cy="490933"/>
            <a:chOff x="1634175" y="4169925"/>
            <a:chExt cx="308275" cy="313675"/>
          </a:xfrm>
        </p:grpSpPr>
        <p:sp>
          <p:nvSpPr>
            <p:cNvPr id="788" name="Google Shape;788;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9" name="Google Shape;799;p12"/>
          <p:cNvGrpSpPr/>
          <p:nvPr/>
        </p:nvGrpSpPr>
        <p:grpSpPr>
          <a:xfrm>
            <a:off x="8745246" y="3824673"/>
            <a:ext cx="482481" cy="490933"/>
            <a:chOff x="1634175" y="4169925"/>
            <a:chExt cx="308275" cy="313675"/>
          </a:xfrm>
        </p:grpSpPr>
        <p:sp>
          <p:nvSpPr>
            <p:cNvPr id="800" name="Google Shape;800;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1" name="Google Shape;811;p12"/>
          <p:cNvSpPr/>
          <p:nvPr/>
        </p:nvSpPr>
        <p:spPr>
          <a:xfrm rot="10660333">
            <a:off x="8899794" y="2150405"/>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2" name="Google Shape;812;p12"/>
          <p:cNvGrpSpPr/>
          <p:nvPr/>
        </p:nvGrpSpPr>
        <p:grpSpPr>
          <a:xfrm>
            <a:off x="8995374" y="2554868"/>
            <a:ext cx="248024" cy="243085"/>
            <a:chOff x="7972900" y="1017250"/>
            <a:chExt cx="754791" cy="739760"/>
          </a:xfrm>
        </p:grpSpPr>
        <p:sp>
          <p:nvSpPr>
            <p:cNvPr id="813" name="Google Shape;813;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7" name="Google Shape;817;p12"/>
          <p:cNvGrpSpPr/>
          <p:nvPr/>
        </p:nvGrpSpPr>
        <p:grpSpPr>
          <a:xfrm rot="941187">
            <a:off x="8873832" y="1728157"/>
            <a:ext cx="392555" cy="111937"/>
            <a:chOff x="3827225" y="3139400"/>
            <a:chExt cx="298975" cy="88200"/>
          </a:xfrm>
        </p:grpSpPr>
        <p:sp>
          <p:nvSpPr>
            <p:cNvPr id="818" name="Google Shape;818;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0" name="Google Shape;820;p12"/>
          <p:cNvSpPr/>
          <p:nvPr/>
        </p:nvSpPr>
        <p:spPr>
          <a:xfrm>
            <a:off x="8941303" y="2947775"/>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1" name="Google Shape;821;p12"/>
          <p:cNvGrpSpPr/>
          <p:nvPr/>
        </p:nvGrpSpPr>
        <p:grpSpPr>
          <a:xfrm rot="3704533">
            <a:off x="1554340" y="4994120"/>
            <a:ext cx="299645" cy="85878"/>
            <a:chOff x="3827225" y="3139400"/>
            <a:chExt cx="298975" cy="88200"/>
          </a:xfrm>
        </p:grpSpPr>
        <p:sp>
          <p:nvSpPr>
            <p:cNvPr id="822" name="Google Shape;822;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4" name="Google Shape;824;p12"/>
          <p:cNvGrpSpPr/>
          <p:nvPr/>
        </p:nvGrpSpPr>
        <p:grpSpPr>
          <a:xfrm rot="4880212">
            <a:off x="2975832" y="4715341"/>
            <a:ext cx="562827" cy="572686"/>
            <a:chOff x="1634175" y="4169925"/>
            <a:chExt cx="308275" cy="313675"/>
          </a:xfrm>
        </p:grpSpPr>
        <p:sp>
          <p:nvSpPr>
            <p:cNvPr id="825" name="Google Shape;825;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12"/>
          <p:cNvGrpSpPr/>
          <p:nvPr/>
        </p:nvGrpSpPr>
        <p:grpSpPr>
          <a:xfrm rot="-6937582">
            <a:off x="3908052" y="4945715"/>
            <a:ext cx="392572" cy="111932"/>
            <a:chOff x="3827225" y="3139400"/>
            <a:chExt cx="298975" cy="88200"/>
          </a:xfrm>
        </p:grpSpPr>
        <p:sp>
          <p:nvSpPr>
            <p:cNvPr id="837" name="Google Shape;837;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9" name="Google Shape;839;p12"/>
          <p:cNvSpPr/>
          <p:nvPr/>
        </p:nvSpPr>
        <p:spPr>
          <a:xfrm rot="10163395">
            <a:off x="4288943" y="4820993"/>
            <a:ext cx="249690" cy="200286"/>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0" name="Google Shape;840;p12"/>
          <p:cNvGrpSpPr/>
          <p:nvPr/>
        </p:nvGrpSpPr>
        <p:grpSpPr>
          <a:xfrm>
            <a:off x="7897887" y="4839356"/>
            <a:ext cx="248024" cy="243085"/>
            <a:chOff x="7972900" y="1017250"/>
            <a:chExt cx="754791" cy="739760"/>
          </a:xfrm>
        </p:grpSpPr>
        <p:sp>
          <p:nvSpPr>
            <p:cNvPr id="841" name="Google Shape;841;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5" name="Google Shape;845;p12"/>
          <p:cNvSpPr/>
          <p:nvPr/>
        </p:nvSpPr>
        <p:spPr>
          <a:xfrm>
            <a:off x="4605300" y="5002134"/>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12"/>
          <p:cNvSpPr/>
          <p:nvPr/>
        </p:nvSpPr>
        <p:spPr>
          <a:xfrm>
            <a:off x="5273613" y="47928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2"/>
          <p:cNvSpPr/>
          <p:nvPr/>
        </p:nvSpPr>
        <p:spPr>
          <a:xfrm>
            <a:off x="38767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12"/>
          <p:cNvSpPr/>
          <p:nvPr/>
        </p:nvSpPr>
        <p:spPr>
          <a:xfrm>
            <a:off x="2809912" y="5052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12"/>
          <p:cNvSpPr/>
          <p:nvPr/>
        </p:nvSpPr>
        <p:spPr>
          <a:xfrm>
            <a:off x="2276512" y="4900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12"/>
          <p:cNvSpPr/>
          <p:nvPr/>
        </p:nvSpPr>
        <p:spPr>
          <a:xfrm>
            <a:off x="8067712" y="45956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2"/>
          <p:cNvSpPr/>
          <p:nvPr/>
        </p:nvSpPr>
        <p:spPr>
          <a:xfrm>
            <a:off x="7632446" y="4845611"/>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12"/>
          <p:cNvSpPr/>
          <p:nvPr/>
        </p:nvSpPr>
        <p:spPr>
          <a:xfrm>
            <a:off x="73819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12"/>
          <p:cNvSpPr/>
          <p:nvPr/>
        </p:nvSpPr>
        <p:spPr>
          <a:xfrm>
            <a:off x="3724312" y="252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2"/>
          <p:cNvSpPr/>
          <p:nvPr/>
        </p:nvSpPr>
        <p:spPr>
          <a:xfrm>
            <a:off x="574287" y="3740483"/>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12"/>
          <p:cNvSpPr/>
          <p:nvPr/>
        </p:nvSpPr>
        <p:spPr>
          <a:xfrm>
            <a:off x="1133512" y="328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12"/>
          <p:cNvSpPr/>
          <p:nvPr/>
        </p:nvSpPr>
        <p:spPr>
          <a:xfrm>
            <a:off x="219112" y="390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2"/>
          <p:cNvSpPr/>
          <p:nvPr/>
        </p:nvSpPr>
        <p:spPr>
          <a:xfrm>
            <a:off x="8982112" y="101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8" name="Google Shape;858;p12"/>
          <p:cNvGrpSpPr/>
          <p:nvPr/>
        </p:nvGrpSpPr>
        <p:grpSpPr>
          <a:xfrm rot="-1984678">
            <a:off x="5077388" y="-41650"/>
            <a:ext cx="457956" cy="130588"/>
            <a:chOff x="3827225" y="3139400"/>
            <a:chExt cx="298975" cy="88200"/>
          </a:xfrm>
        </p:grpSpPr>
        <p:sp>
          <p:nvSpPr>
            <p:cNvPr id="859" name="Google Shape;859;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1" name="Google Shape;861;p12"/>
          <p:cNvSpPr/>
          <p:nvPr/>
        </p:nvSpPr>
        <p:spPr>
          <a:xfrm rot="9651179">
            <a:off x="7310613" y="-73029"/>
            <a:ext cx="249667" cy="200289"/>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12"/>
          <p:cNvSpPr/>
          <p:nvPr/>
        </p:nvSpPr>
        <p:spPr>
          <a:xfrm>
            <a:off x="7135505" y="117017"/>
            <a:ext cx="105420" cy="81458"/>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3" name="Google Shape;863;p12"/>
          <p:cNvGrpSpPr/>
          <p:nvPr/>
        </p:nvGrpSpPr>
        <p:grpSpPr>
          <a:xfrm rot="6972735">
            <a:off x="3705650" y="-19298"/>
            <a:ext cx="299653" cy="85878"/>
            <a:chOff x="3827225" y="3139400"/>
            <a:chExt cx="298975" cy="88200"/>
          </a:xfrm>
        </p:grpSpPr>
        <p:sp>
          <p:nvSpPr>
            <p:cNvPr id="864" name="Google Shape;864;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6" name="Google Shape;866;p12"/>
          <p:cNvSpPr/>
          <p:nvPr/>
        </p:nvSpPr>
        <p:spPr>
          <a:xfrm rot="5400000">
            <a:off x="2917255" y="-49206"/>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7" name="Google Shape;867;p12"/>
          <p:cNvGrpSpPr/>
          <p:nvPr/>
        </p:nvGrpSpPr>
        <p:grpSpPr>
          <a:xfrm rot="-4995319">
            <a:off x="3250290" y="-176256"/>
            <a:ext cx="399763" cy="406750"/>
            <a:chOff x="1634175" y="4169925"/>
            <a:chExt cx="308275" cy="313675"/>
          </a:xfrm>
        </p:grpSpPr>
        <p:sp>
          <p:nvSpPr>
            <p:cNvPr id="868" name="Google Shape;868;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9" name="Google Shape;879;p12"/>
          <p:cNvSpPr/>
          <p:nvPr/>
        </p:nvSpPr>
        <p:spPr>
          <a:xfrm>
            <a:off x="4181512" y="99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0" name="Google Shape;880;p12"/>
          <p:cNvGrpSpPr/>
          <p:nvPr/>
        </p:nvGrpSpPr>
        <p:grpSpPr>
          <a:xfrm>
            <a:off x="1995552" y="33604"/>
            <a:ext cx="187566" cy="183830"/>
            <a:chOff x="7972900" y="1017250"/>
            <a:chExt cx="754791" cy="739760"/>
          </a:xfrm>
        </p:grpSpPr>
        <p:sp>
          <p:nvSpPr>
            <p:cNvPr id="881" name="Google Shape;881;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5" name="Google Shape;885;p12"/>
          <p:cNvSpPr/>
          <p:nvPr/>
        </p:nvSpPr>
        <p:spPr>
          <a:xfrm>
            <a:off x="555925" y="-191748"/>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2"/>
          <p:cNvSpPr/>
          <p:nvPr/>
        </p:nvSpPr>
        <p:spPr>
          <a:xfrm>
            <a:off x="142912" y="14714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2"/>
          <p:cNvSpPr/>
          <p:nvPr/>
        </p:nvSpPr>
        <p:spPr>
          <a:xfrm>
            <a:off x="252013" y="1189148"/>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8" name="Google Shape;888;p12"/>
          <p:cNvGrpSpPr/>
          <p:nvPr/>
        </p:nvGrpSpPr>
        <p:grpSpPr>
          <a:xfrm rot="-1115751">
            <a:off x="-82832" y="3628988"/>
            <a:ext cx="299640" cy="85875"/>
            <a:chOff x="3827225" y="3139400"/>
            <a:chExt cx="298975" cy="88200"/>
          </a:xfrm>
        </p:grpSpPr>
        <p:sp>
          <p:nvSpPr>
            <p:cNvPr id="889" name="Google Shape;889;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1" name="Google Shape;891;p12"/>
          <p:cNvGrpSpPr/>
          <p:nvPr/>
        </p:nvGrpSpPr>
        <p:grpSpPr>
          <a:xfrm>
            <a:off x="223290" y="2853016"/>
            <a:ext cx="187566" cy="183830"/>
            <a:chOff x="7972900" y="1017250"/>
            <a:chExt cx="754791" cy="739760"/>
          </a:xfrm>
        </p:grpSpPr>
        <p:sp>
          <p:nvSpPr>
            <p:cNvPr id="892" name="Google Shape;892;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 name="Google Shape;896;p12"/>
          <p:cNvSpPr/>
          <p:nvPr/>
        </p:nvSpPr>
        <p:spPr>
          <a:xfrm rot="436213">
            <a:off x="-111709" y="2878645"/>
            <a:ext cx="249670" cy="20030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7" name="Google Shape;897;p12"/>
          <p:cNvGrpSpPr/>
          <p:nvPr/>
        </p:nvGrpSpPr>
        <p:grpSpPr>
          <a:xfrm rot="-4980949">
            <a:off x="8848603" y="1190894"/>
            <a:ext cx="354682" cy="371949"/>
            <a:chOff x="1634175" y="4169925"/>
            <a:chExt cx="308275" cy="313675"/>
          </a:xfrm>
        </p:grpSpPr>
        <p:sp>
          <p:nvSpPr>
            <p:cNvPr id="898" name="Google Shape;898;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9" name="Google Shape;909;p12"/>
          <p:cNvSpPr/>
          <p:nvPr/>
        </p:nvSpPr>
        <p:spPr>
          <a:xfrm rot="10660333">
            <a:off x="8921344" y="479230"/>
            <a:ext cx="249679" cy="200294"/>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12"/>
          <p:cNvSpPr/>
          <p:nvPr/>
        </p:nvSpPr>
        <p:spPr>
          <a:xfrm rot="4276707">
            <a:off x="8801238" y="4444972"/>
            <a:ext cx="249684" cy="200297"/>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12"/>
          <p:cNvSpPr/>
          <p:nvPr/>
        </p:nvSpPr>
        <p:spPr>
          <a:xfrm>
            <a:off x="8905912" y="20048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2" name="Google Shape;912;p12"/>
          <p:cNvGrpSpPr/>
          <p:nvPr/>
        </p:nvGrpSpPr>
        <p:grpSpPr>
          <a:xfrm>
            <a:off x="8075959" y="4297197"/>
            <a:ext cx="995211" cy="1086740"/>
            <a:chOff x="8232500" y="3951225"/>
            <a:chExt cx="1138425" cy="1243125"/>
          </a:xfrm>
        </p:grpSpPr>
        <p:sp>
          <p:nvSpPr>
            <p:cNvPr id="913" name="Google Shape;913;p12"/>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2"/>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2"/>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6" name="Google Shape;916;p12"/>
          <p:cNvGrpSpPr/>
          <p:nvPr/>
        </p:nvGrpSpPr>
        <p:grpSpPr>
          <a:xfrm flipH="1">
            <a:off x="-320791" y="-8978"/>
            <a:ext cx="995211" cy="1086740"/>
            <a:chOff x="8232500" y="3951225"/>
            <a:chExt cx="1138425" cy="1243125"/>
          </a:xfrm>
        </p:grpSpPr>
        <p:sp>
          <p:nvSpPr>
            <p:cNvPr id="917" name="Google Shape;917;p12"/>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12"/>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12"/>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20" name="Google Shape;920;p12"/>
          <p:cNvGrpSpPr/>
          <p:nvPr/>
        </p:nvGrpSpPr>
        <p:grpSpPr>
          <a:xfrm rot="8307516" flipH="1">
            <a:off x="4360903" y="-424066"/>
            <a:ext cx="870006" cy="950019"/>
            <a:chOff x="8232500" y="3951225"/>
            <a:chExt cx="1138425" cy="1243125"/>
          </a:xfrm>
        </p:grpSpPr>
        <p:sp>
          <p:nvSpPr>
            <p:cNvPr id="921" name="Google Shape;921;p12"/>
            <p:cNvSpPr/>
            <p:nvPr/>
          </p:nvSpPr>
          <p:spPr>
            <a:xfrm>
              <a:off x="8232500" y="3951225"/>
              <a:ext cx="1138425" cy="1243125"/>
            </a:xfrm>
            <a:custGeom>
              <a:avLst/>
              <a:gdLst/>
              <a:ahLst/>
              <a:cxnLst/>
              <a:rect l="l" t="t" r="r" b="b"/>
              <a:pathLst>
                <a:path w="45537" h="49725" extrusionOk="0">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2"/>
            <p:cNvSpPr/>
            <p:nvPr/>
          </p:nvSpPr>
          <p:spPr>
            <a:xfrm>
              <a:off x="8427925" y="4604575"/>
              <a:ext cx="608000" cy="256825"/>
            </a:xfrm>
            <a:custGeom>
              <a:avLst/>
              <a:gdLst/>
              <a:ahLst/>
              <a:cxnLst/>
              <a:rect l="l" t="t" r="r" b="b"/>
              <a:pathLst>
                <a:path w="24320" h="10273" extrusionOk="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2"/>
            <p:cNvSpPr/>
            <p:nvPr/>
          </p:nvSpPr>
          <p:spPr>
            <a:xfrm>
              <a:off x="8646600" y="4672925"/>
              <a:ext cx="224925" cy="202825"/>
            </a:xfrm>
            <a:custGeom>
              <a:avLst/>
              <a:gdLst/>
              <a:ahLst/>
              <a:cxnLst/>
              <a:rect l="l" t="t" r="r" b="b"/>
              <a:pathLst>
                <a:path w="8997" h="8113" extrusionOk="0">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24" name="Google Shape;924;p12"/>
          <p:cNvGrpSpPr/>
          <p:nvPr/>
        </p:nvGrpSpPr>
        <p:grpSpPr>
          <a:xfrm>
            <a:off x="-397318" y="3781107"/>
            <a:ext cx="1174219" cy="1204057"/>
            <a:chOff x="2100225" y="3794250"/>
            <a:chExt cx="924800" cy="948300"/>
          </a:xfrm>
        </p:grpSpPr>
        <p:sp>
          <p:nvSpPr>
            <p:cNvPr id="925" name="Google Shape;925;p12"/>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2"/>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12"/>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12"/>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2"/>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12"/>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12"/>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2" name="Google Shape;932;p12"/>
          <p:cNvGrpSpPr/>
          <p:nvPr/>
        </p:nvGrpSpPr>
        <p:grpSpPr>
          <a:xfrm flipH="1">
            <a:off x="8679596" y="3173209"/>
            <a:ext cx="553215" cy="567273"/>
            <a:chOff x="2100225" y="3794250"/>
            <a:chExt cx="924800" cy="948300"/>
          </a:xfrm>
        </p:grpSpPr>
        <p:sp>
          <p:nvSpPr>
            <p:cNvPr id="933" name="Google Shape;933;p12"/>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12"/>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12"/>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2"/>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2"/>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12"/>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12"/>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0" name="Google Shape;940;p12"/>
          <p:cNvGrpSpPr/>
          <p:nvPr/>
        </p:nvGrpSpPr>
        <p:grpSpPr>
          <a:xfrm rot="-6937582">
            <a:off x="2605952" y="4981090"/>
            <a:ext cx="392572" cy="111932"/>
            <a:chOff x="3827225" y="3139400"/>
            <a:chExt cx="298975" cy="88200"/>
          </a:xfrm>
        </p:grpSpPr>
        <p:sp>
          <p:nvSpPr>
            <p:cNvPr id="941" name="Google Shape;941;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43" name="Google Shape;943;p12"/>
          <p:cNvSpPr/>
          <p:nvPr/>
        </p:nvSpPr>
        <p:spPr>
          <a:xfrm>
            <a:off x="1768413" y="47928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12"/>
          <p:cNvSpPr/>
          <p:nvPr/>
        </p:nvSpPr>
        <p:spPr>
          <a:xfrm>
            <a:off x="1030837" y="4896983"/>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5" name="Google Shape;945;p12"/>
          <p:cNvGrpSpPr/>
          <p:nvPr/>
        </p:nvGrpSpPr>
        <p:grpSpPr>
          <a:xfrm>
            <a:off x="3680187" y="4839356"/>
            <a:ext cx="248024" cy="243085"/>
            <a:chOff x="7972900" y="1017250"/>
            <a:chExt cx="754791" cy="739760"/>
          </a:xfrm>
        </p:grpSpPr>
        <p:sp>
          <p:nvSpPr>
            <p:cNvPr id="946" name="Google Shape;946;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0" name="Google Shape;950;p12"/>
          <p:cNvSpPr/>
          <p:nvPr/>
        </p:nvSpPr>
        <p:spPr>
          <a:xfrm>
            <a:off x="3495712" y="4824245"/>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12"/>
          <p:cNvSpPr/>
          <p:nvPr/>
        </p:nvSpPr>
        <p:spPr>
          <a:xfrm>
            <a:off x="2135079" y="4846179"/>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12"/>
          <p:cNvSpPr/>
          <p:nvPr/>
        </p:nvSpPr>
        <p:spPr>
          <a:xfrm>
            <a:off x="2572620" y="4998579"/>
            <a:ext cx="53523" cy="41374"/>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53" name="Google Shape;953;p12"/>
          <p:cNvGrpSpPr/>
          <p:nvPr/>
        </p:nvGrpSpPr>
        <p:grpSpPr>
          <a:xfrm rot="3704533">
            <a:off x="6136249" y="5052523"/>
            <a:ext cx="299645" cy="85878"/>
            <a:chOff x="3827225" y="3139400"/>
            <a:chExt cx="298975" cy="88200"/>
          </a:xfrm>
        </p:grpSpPr>
        <p:sp>
          <p:nvSpPr>
            <p:cNvPr id="954" name="Google Shape;954;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6" name="Google Shape;956;p12"/>
          <p:cNvGrpSpPr/>
          <p:nvPr/>
        </p:nvGrpSpPr>
        <p:grpSpPr>
          <a:xfrm rot="-4328561">
            <a:off x="6975081" y="4899076"/>
            <a:ext cx="403229" cy="410252"/>
            <a:chOff x="1634175" y="4169925"/>
            <a:chExt cx="308275" cy="313675"/>
          </a:xfrm>
        </p:grpSpPr>
        <p:sp>
          <p:nvSpPr>
            <p:cNvPr id="957" name="Google Shape;957;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8" name="Google Shape;968;p12"/>
          <p:cNvGrpSpPr/>
          <p:nvPr/>
        </p:nvGrpSpPr>
        <p:grpSpPr>
          <a:xfrm>
            <a:off x="5556508" y="4678184"/>
            <a:ext cx="553215" cy="567273"/>
            <a:chOff x="2100225" y="3794250"/>
            <a:chExt cx="924800" cy="948300"/>
          </a:xfrm>
        </p:grpSpPr>
        <p:sp>
          <p:nvSpPr>
            <p:cNvPr id="969" name="Google Shape;969;p12"/>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12"/>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12"/>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12"/>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2"/>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12"/>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12"/>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6" name="Google Shape;976;p12"/>
          <p:cNvGrpSpPr/>
          <p:nvPr/>
        </p:nvGrpSpPr>
        <p:grpSpPr>
          <a:xfrm>
            <a:off x="6420890" y="4825754"/>
            <a:ext cx="187566" cy="183830"/>
            <a:chOff x="7972900" y="1017250"/>
            <a:chExt cx="754791" cy="739760"/>
          </a:xfrm>
        </p:grpSpPr>
        <p:sp>
          <p:nvSpPr>
            <p:cNvPr id="977" name="Google Shape;977;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81" name="Google Shape;981;p12"/>
          <p:cNvGrpSpPr/>
          <p:nvPr/>
        </p:nvGrpSpPr>
        <p:grpSpPr>
          <a:xfrm rot="-6937582">
            <a:off x="7145915" y="4810903"/>
            <a:ext cx="392572" cy="111932"/>
            <a:chOff x="3827225" y="3139400"/>
            <a:chExt cx="298975" cy="88200"/>
          </a:xfrm>
        </p:grpSpPr>
        <p:sp>
          <p:nvSpPr>
            <p:cNvPr id="982" name="Google Shape;982;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84" name="Google Shape;984;p12"/>
          <p:cNvGrpSpPr/>
          <p:nvPr/>
        </p:nvGrpSpPr>
        <p:grpSpPr>
          <a:xfrm rot="-1984678">
            <a:off x="-161987" y="2482962"/>
            <a:ext cx="457956" cy="130588"/>
            <a:chOff x="3827225" y="3139400"/>
            <a:chExt cx="298975" cy="88200"/>
          </a:xfrm>
        </p:grpSpPr>
        <p:sp>
          <p:nvSpPr>
            <p:cNvPr id="985" name="Google Shape;985;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7" name="Google Shape;987;p12"/>
          <p:cNvSpPr/>
          <p:nvPr/>
        </p:nvSpPr>
        <p:spPr>
          <a:xfrm>
            <a:off x="115364" y="27136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8" name="Google Shape;988;p12"/>
          <p:cNvGrpSpPr/>
          <p:nvPr/>
        </p:nvGrpSpPr>
        <p:grpSpPr>
          <a:xfrm rot="-5217615">
            <a:off x="-125504" y="1109965"/>
            <a:ext cx="316828" cy="329278"/>
            <a:chOff x="1634175" y="4169925"/>
            <a:chExt cx="308275" cy="313675"/>
          </a:xfrm>
        </p:grpSpPr>
        <p:sp>
          <p:nvSpPr>
            <p:cNvPr id="989" name="Google Shape;989;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0" name="Google Shape;1000;p12"/>
          <p:cNvSpPr/>
          <p:nvPr/>
        </p:nvSpPr>
        <p:spPr>
          <a:xfrm rot="1093775">
            <a:off x="-71879" y="1980029"/>
            <a:ext cx="435565" cy="34938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1" name="Google Shape;1001;p12"/>
          <p:cNvGrpSpPr/>
          <p:nvPr/>
        </p:nvGrpSpPr>
        <p:grpSpPr>
          <a:xfrm>
            <a:off x="52127" y="1754754"/>
            <a:ext cx="187566" cy="183830"/>
            <a:chOff x="7972900" y="1017250"/>
            <a:chExt cx="754791" cy="739760"/>
          </a:xfrm>
        </p:grpSpPr>
        <p:sp>
          <p:nvSpPr>
            <p:cNvPr id="1002" name="Google Shape;1002;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6" name="Google Shape;1006;p12"/>
          <p:cNvSpPr/>
          <p:nvPr/>
        </p:nvSpPr>
        <p:spPr>
          <a:xfrm>
            <a:off x="244413" y="25068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7" name="Google Shape;1007;p12"/>
          <p:cNvGrpSpPr/>
          <p:nvPr/>
        </p:nvGrpSpPr>
        <p:grpSpPr>
          <a:xfrm rot="10800000">
            <a:off x="2294521" y="-180304"/>
            <a:ext cx="553215" cy="567273"/>
            <a:chOff x="2100225" y="3794250"/>
            <a:chExt cx="924800" cy="948300"/>
          </a:xfrm>
        </p:grpSpPr>
        <p:sp>
          <p:nvSpPr>
            <p:cNvPr id="1008" name="Google Shape;1008;p12"/>
            <p:cNvSpPr/>
            <p:nvPr/>
          </p:nvSpPr>
          <p:spPr>
            <a:xfrm>
              <a:off x="2100225" y="3794250"/>
              <a:ext cx="924800" cy="948300"/>
            </a:xfrm>
            <a:custGeom>
              <a:avLst/>
              <a:gdLst/>
              <a:ahLst/>
              <a:cxnLst/>
              <a:rect l="l" t="t" r="r" b="b"/>
              <a:pathLst>
                <a:path w="36992" h="37932" extrusionOk="0">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12"/>
            <p:cNvSpPr/>
            <p:nvPr/>
          </p:nvSpPr>
          <p:spPr>
            <a:xfrm>
              <a:off x="2689975" y="4074825"/>
              <a:ext cx="150100" cy="149800"/>
            </a:xfrm>
            <a:custGeom>
              <a:avLst/>
              <a:gdLst/>
              <a:ahLst/>
              <a:cxnLst/>
              <a:rect l="l" t="t" r="r" b="b"/>
              <a:pathLst>
                <a:path w="6004" h="5992" extrusionOk="0">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12"/>
            <p:cNvSpPr/>
            <p:nvPr/>
          </p:nvSpPr>
          <p:spPr>
            <a:xfrm>
              <a:off x="2689975" y="4074825"/>
              <a:ext cx="138075" cy="145800"/>
            </a:xfrm>
            <a:custGeom>
              <a:avLst/>
              <a:gdLst/>
              <a:ahLst/>
              <a:cxnLst/>
              <a:rect l="l" t="t" r="r" b="b"/>
              <a:pathLst>
                <a:path w="5523" h="5832" extrusionOk="0">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12"/>
            <p:cNvSpPr/>
            <p:nvPr/>
          </p:nvSpPr>
          <p:spPr>
            <a:xfrm>
              <a:off x="2418950" y="3978900"/>
              <a:ext cx="150075" cy="149850"/>
            </a:xfrm>
            <a:custGeom>
              <a:avLst/>
              <a:gdLst/>
              <a:ahLst/>
              <a:cxnLst/>
              <a:rect l="l" t="t" r="r" b="b"/>
              <a:pathLst>
                <a:path w="6003" h="5994" extrusionOk="0">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2"/>
            <p:cNvSpPr/>
            <p:nvPr/>
          </p:nvSpPr>
          <p:spPr>
            <a:xfrm>
              <a:off x="2430975" y="3982925"/>
              <a:ext cx="138050" cy="145825"/>
            </a:xfrm>
            <a:custGeom>
              <a:avLst/>
              <a:gdLst/>
              <a:ahLst/>
              <a:cxnLst/>
              <a:rect l="l" t="t" r="r" b="b"/>
              <a:pathLst>
                <a:path w="5522" h="5833" extrusionOk="0">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12"/>
            <p:cNvSpPr/>
            <p:nvPr/>
          </p:nvSpPr>
          <p:spPr>
            <a:xfrm>
              <a:off x="2509675" y="4150775"/>
              <a:ext cx="178000" cy="109400"/>
            </a:xfrm>
            <a:custGeom>
              <a:avLst/>
              <a:gdLst/>
              <a:ahLst/>
              <a:cxnLst/>
              <a:rect l="l" t="t" r="r" b="b"/>
              <a:pathLst>
                <a:path w="7120" h="4376" extrusionOk="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12"/>
            <p:cNvSpPr/>
            <p:nvPr/>
          </p:nvSpPr>
          <p:spPr>
            <a:xfrm>
              <a:off x="2515500" y="4150525"/>
              <a:ext cx="158600" cy="101900"/>
            </a:xfrm>
            <a:custGeom>
              <a:avLst/>
              <a:gdLst/>
              <a:ahLst/>
              <a:cxnLst/>
              <a:rect l="l" t="t" r="r" b="b"/>
              <a:pathLst>
                <a:path w="6344" h="4076" extrusionOk="0">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5" name="Google Shape;1015;p12"/>
          <p:cNvSpPr/>
          <p:nvPr/>
        </p:nvSpPr>
        <p:spPr>
          <a:xfrm>
            <a:off x="1791764" y="275246"/>
            <a:ext cx="90364" cy="69825"/>
          </a:xfrm>
          <a:custGeom>
            <a:avLst/>
            <a:gdLst/>
            <a:ahLst/>
            <a:cxnLst/>
            <a:rect l="l" t="t" r="r" b="b"/>
            <a:pathLst>
              <a:path w="1707" h="1319" extrusionOk="0">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12"/>
          <p:cNvSpPr/>
          <p:nvPr/>
        </p:nvSpPr>
        <p:spPr>
          <a:xfrm rot="5400000">
            <a:off x="5331817" y="93857"/>
            <a:ext cx="249679" cy="200293"/>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12"/>
          <p:cNvSpPr/>
          <p:nvPr/>
        </p:nvSpPr>
        <p:spPr>
          <a:xfrm>
            <a:off x="6319325" y="-151061"/>
            <a:ext cx="435570" cy="349388"/>
          </a:xfrm>
          <a:custGeom>
            <a:avLst/>
            <a:gdLst/>
            <a:ahLst/>
            <a:cxnLst/>
            <a:rect l="l" t="t" r="r" b="b"/>
            <a:pathLst>
              <a:path w="8228" h="6600" extrusionOk="0">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8" name="Google Shape;1018;p12"/>
          <p:cNvGrpSpPr/>
          <p:nvPr/>
        </p:nvGrpSpPr>
        <p:grpSpPr>
          <a:xfrm rot="812820">
            <a:off x="7568204" y="-119904"/>
            <a:ext cx="482463" cy="490915"/>
            <a:chOff x="1634175" y="4169925"/>
            <a:chExt cx="308275" cy="313675"/>
          </a:xfrm>
        </p:grpSpPr>
        <p:sp>
          <p:nvSpPr>
            <p:cNvPr id="1019" name="Google Shape;1019;p12"/>
            <p:cNvSpPr/>
            <p:nvPr/>
          </p:nvSpPr>
          <p:spPr>
            <a:xfrm>
              <a:off x="1634175" y="4353375"/>
              <a:ext cx="131850" cy="130225"/>
            </a:xfrm>
            <a:custGeom>
              <a:avLst/>
              <a:gdLst/>
              <a:ahLst/>
              <a:cxnLst/>
              <a:rect l="l" t="t" r="r" b="b"/>
              <a:pathLst>
                <a:path w="5274" h="5209" extrusionOk="0">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2"/>
            <p:cNvSpPr/>
            <p:nvPr/>
          </p:nvSpPr>
          <p:spPr>
            <a:xfrm>
              <a:off x="1807500" y="4169925"/>
              <a:ext cx="134950" cy="124500"/>
            </a:xfrm>
            <a:custGeom>
              <a:avLst/>
              <a:gdLst/>
              <a:ahLst/>
              <a:cxnLst/>
              <a:rect l="l" t="t" r="r" b="b"/>
              <a:pathLst>
                <a:path w="5398" h="4980" extrusionOk="0">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2"/>
            <p:cNvSpPr/>
            <p:nvPr/>
          </p:nvSpPr>
          <p:spPr>
            <a:xfrm>
              <a:off x="1693875" y="4239500"/>
              <a:ext cx="174525" cy="165775"/>
            </a:xfrm>
            <a:custGeom>
              <a:avLst/>
              <a:gdLst/>
              <a:ahLst/>
              <a:cxnLst/>
              <a:rect l="l" t="t" r="r" b="b"/>
              <a:pathLst>
                <a:path w="6981" h="6631" extrusionOk="0">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2"/>
            <p:cNvSpPr/>
            <p:nvPr/>
          </p:nvSpPr>
          <p:spPr>
            <a:xfrm>
              <a:off x="1727225" y="4305900"/>
              <a:ext cx="51975" cy="40725"/>
            </a:xfrm>
            <a:custGeom>
              <a:avLst/>
              <a:gdLst/>
              <a:ahLst/>
              <a:cxnLst/>
              <a:rect l="l" t="t" r="r" b="b"/>
              <a:pathLst>
                <a:path w="2079" h="1629" extrusionOk="0">
                  <a:moveTo>
                    <a:pt x="1040" y="0"/>
                  </a:moveTo>
                  <a:cubicBezTo>
                    <a:pt x="1" y="0"/>
                    <a:pt x="1"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2"/>
            <p:cNvSpPr/>
            <p:nvPr/>
          </p:nvSpPr>
          <p:spPr>
            <a:xfrm>
              <a:off x="1716375" y="4362900"/>
              <a:ext cx="52375" cy="40725"/>
            </a:xfrm>
            <a:custGeom>
              <a:avLst/>
              <a:gdLst/>
              <a:ahLst/>
              <a:cxnLst/>
              <a:rect l="l" t="t" r="r" b="b"/>
              <a:pathLst>
                <a:path w="2095" h="1629" extrusionOk="0">
                  <a:moveTo>
                    <a:pt x="1039" y="0"/>
                  </a:moveTo>
                  <a:cubicBezTo>
                    <a:pt x="0" y="0"/>
                    <a:pt x="0" y="1629"/>
                    <a:pt x="1039" y="1629"/>
                  </a:cubicBezTo>
                  <a:cubicBezTo>
                    <a:pt x="2094" y="1629"/>
                    <a:pt x="2094"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
            <p:cNvSpPr/>
            <p:nvPr/>
          </p:nvSpPr>
          <p:spPr>
            <a:xfrm>
              <a:off x="1826500" y="4282250"/>
              <a:ext cx="51975" cy="40725"/>
            </a:xfrm>
            <a:custGeom>
              <a:avLst/>
              <a:gdLst/>
              <a:ahLst/>
              <a:cxnLst/>
              <a:rect l="l" t="t" r="r" b="b"/>
              <a:pathLst>
                <a:path w="2079" h="1629" extrusionOk="0">
                  <a:moveTo>
                    <a:pt x="1039" y="0"/>
                  </a:moveTo>
                  <a:cubicBezTo>
                    <a:pt x="0" y="0"/>
                    <a:pt x="0" y="1629"/>
                    <a:pt x="1039" y="1629"/>
                  </a:cubicBezTo>
                  <a:cubicBezTo>
                    <a:pt x="2078" y="1629"/>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2"/>
            <p:cNvSpPr/>
            <p:nvPr/>
          </p:nvSpPr>
          <p:spPr>
            <a:xfrm>
              <a:off x="1783850" y="4239200"/>
              <a:ext cx="52350" cy="40750"/>
            </a:xfrm>
            <a:custGeom>
              <a:avLst/>
              <a:gdLst/>
              <a:ahLst/>
              <a:cxnLst/>
              <a:rect l="l" t="t" r="r" b="b"/>
              <a:pathLst>
                <a:path w="2094" h="1630" extrusionOk="0">
                  <a:moveTo>
                    <a:pt x="1055" y="1"/>
                  </a:moveTo>
                  <a:cubicBezTo>
                    <a:pt x="16" y="1"/>
                    <a:pt x="0" y="1629"/>
                    <a:pt x="1055" y="1629"/>
                  </a:cubicBezTo>
                  <a:cubicBezTo>
                    <a:pt x="2094" y="1629"/>
                    <a:pt x="2094" y="1"/>
                    <a:pt x="10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2"/>
            <p:cNvSpPr/>
            <p:nvPr/>
          </p:nvSpPr>
          <p:spPr>
            <a:xfrm>
              <a:off x="1776850" y="4297750"/>
              <a:ext cx="52375" cy="40350"/>
            </a:xfrm>
            <a:custGeom>
              <a:avLst/>
              <a:gdLst/>
              <a:ahLst/>
              <a:cxnLst/>
              <a:rect l="l" t="t" r="r" b="b"/>
              <a:pathLst>
                <a:path w="2095" h="1614" extrusionOk="0">
                  <a:moveTo>
                    <a:pt x="1040" y="1"/>
                  </a:moveTo>
                  <a:cubicBezTo>
                    <a:pt x="1" y="1"/>
                    <a:pt x="1" y="1614"/>
                    <a:pt x="1040" y="1614"/>
                  </a:cubicBezTo>
                  <a:cubicBezTo>
                    <a:pt x="2095" y="1614"/>
                    <a:pt x="2095" y="1"/>
                    <a:pt x="10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2"/>
            <p:cNvSpPr/>
            <p:nvPr/>
          </p:nvSpPr>
          <p:spPr>
            <a:xfrm>
              <a:off x="1769500" y="4348175"/>
              <a:ext cx="51975" cy="40325"/>
            </a:xfrm>
            <a:custGeom>
              <a:avLst/>
              <a:gdLst/>
              <a:ahLst/>
              <a:cxnLst/>
              <a:rect l="l" t="t" r="r" b="b"/>
              <a:pathLst>
                <a:path w="2079" h="1613" extrusionOk="0">
                  <a:moveTo>
                    <a:pt x="1039" y="0"/>
                  </a:moveTo>
                  <a:cubicBezTo>
                    <a:pt x="0" y="0"/>
                    <a:pt x="0" y="1613"/>
                    <a:pt x="1039" y="1613"/>
                  </a:cubicBezTo>
                  <a:cubicBezTo>
                    <a:pt x="2078" y="1613"/>
                    <a:pt x="2078" y="0"/>
                    <a:pt x="1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2"/>
            <p:cNvSpPr/>
            <p:nvPr/>
          </p:nvSpPr>
          <p:spPr>
            <a:xfrm>
              <a:off x="1738475" y="4252400"/>
              <a:ext cx="51975" cy="40725"/>
            </a:xfrm>
            <a:custGeom>
              <a:avLst/>
              <a:gdLst/>
              <a:ahLst/>
              <a:cxnLst/>
              <a:rect l="l" t="t" r="r" b="b"/>
              <a:pathLst>
                <a:path w="2079" h="1629" extrusionOk="0">
                  <a:moveTo>
                    <a:pt x="1040" y="0"/>
                  </a:moveTo>
                  <a:cubicBezTo>
                    <a:pt x="0" y="0"/>
                    <a:pt x="0" y="1629"/>
                    <a:pt x="1040" y="1629"/>
                  </a:cubicBezTo>
                  <a:cubicBezTo>
                    <a:pt x="2079" y="1629"/>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2"/>
            <p:cNvSpPr/>
            <p:nvPr/>
          </p:nvSpPr>
          <p:spPr>
            <a:xfrm>
              <a:off x="1679925" y="4322575"/>
              <a:ext cx="51975" cy="40350"/>
            </a:xfrm>
            <a:custGeom>
              <a:avLst/>
              <a:gdLst/>
              <a:ahLst/>
              <a:cxnLst/>
              <a:rect l="l" t="t" r="r" b="b"/>
              <a:pathLst>
                <a:path w="2079" h="1614" extrusionOk="0">
                  <a:moveTo>
                    <a:pt x="1040" y="0"/>
                  </a:moveTo>
                  <a:cubicBezTo>
                    <a:pt x="0" y="0"/>
                    <a:pt x="0" y="1613"/>
                    <a:pt x="1040" y="1613"/>
                  </a:cubicBezTo>
                  <a:cubicBezTo>
                    <a:pt x="2079" y="1613"/>
                    <a:pt x="2079" y="0"/>
                    <a:pt x="1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0" name="Google Shape;1030;p12"/>
          <p:cNvGrpSpPr/>
          <p:nvPr/>
        </p:nvGrpSpPr>
        <p:grpSpPr>
          <a:xfrm rot="-2241153">
            <a:off x="6715036" y="43860"/>
            <a:ext cx="392544" cy="111942"/>
            <a:chOff x="3827225" y="3139400"/>
            <a:chExt cx="298975" cy="88200"/>
          </a:xfrm>
        </p:grpSpPr>
        <p:sp>
          <p:nvSpPr>
            <p:cNvPr id="1031" name="Google Shape;1031;p12"/>
            <p:cNvSpPr/>
            <p:nvPr/>
          </p:nvSpPr>
          <p:spPr>
            <a:xfrm>
              <a:off x="3827225" y="3143250"/>
              <a:ext cx="153950" cy="84350"/>
            </a:xfrm>
            <a:custGeom>
              <a:avLst/>
              <a:gdLst/>
              <a:ahLst/>
              <a:cxnLst/>
              <a:rect l="l" t="t" r="r" b="b"/>
              <a:pathLst>
                <a:path w="6158" h="3374" extrusionOk="0">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2"/>
            <p:cNvSpPr/>
            <p:nvPr/>
          </p:nvSpPr>
          <p:spPr>
            <a:xfrm>
              <a:off x="3973775" y="3139400"/>
              <a:ext cx="152425" cy="67325"/>
            </a:xfrm>
            <a:custGeom>
              <a:avLst/>
              <a:gdLst/>
              <a:ahLst/>
              <a:cxnLst/>
              <a:rect l="l" t="t" r="r" b="b"/>
              <a:pathLst>
                <a:path w="6097" h="2693" extrusionOk="0">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3" name="Google Shape;1033;p12"/>
          <p:cNvGrpSpPr/>
          <p:nvPr/>
        </p:nvGrpSpPr>
        <p:grpSpPr>
          <a:xfrm>
            <a:off x="8877674" y="834668"/>
            <a:ext cx="248024" cy="243085"/>
            <a:chOff x="7972900" y="1017250"/>
            <a:chExt cx="754791" cy="739760"/>
          </a:xfrm>
        </p:grpSpPr>
        <p:sp>
          <p:nvSpPr>
            <p:cNvPr id="1034" name="Google Shape;1034;p12"/>
            <p:cNvSpPr/>
            <p:nvPr/>
          </p:nvSpPr>
          <p:spPr>
            <a:xfrm>
              <a:off x="7972900" y="1017250"/>
              <a:ext cx="754791" cy="739760"/>
            </a:xfrm>
            <a:custGeom>
              <a:avLst/>
              <a:gdLst/>
              <a:ahLst/>
              <a:cxnLst/>
              <a:rect l="l" t="t" r="r" b="b"/>
              <a:pathLst>
                <a:path w="15014" h="14715" extrusionOk="0">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2"/>
            <p:cNvSpPr/>
            <p:nvPr/>
          </p:nvSpPr>
          <p:spPr>
            <a:xfrm>
              <a:off x="8110900" y="1152989"/>
              <a:ext cx="478795" cy="468288"/>
            </a:xfrm>
            <a:custGeom>
              <a:avLst/>
              <a:gdLst/>
              <a:ahLst/>
              <a:cxnLst/>
              <a:rect l="l" t="t" r="r" b="b"/>
              <a:pathLst>
                <a:path w="9524" h="9315" extrusionOk="0">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2"/>
            <p:cNvSpPr/>
            <p:nvPr/>
          </p:nvSpPr>
          <p:spPr>
            <a:xfrm>
              <a:off x="8232560" y="1270126"/>
              <a:ext cx="236281" cy="234018"/>
            </a:xfrm>
            <a:custGeom>
              <a:avLst/>
              <a:gdLst/>
              <a:ahLst/>
              <a:cxnLst/>
              <a:rect l="l" t="t" r="r" b="b"/>
              <a:pathLst>
                <a:path w="4700" h="4655" extrusionOk="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2"/>
            <p:cNvSpPr/>
            <p:nvPr/>
          </p:nvSpPr>
          <p:spPr>
            <a:xfrm>
              <a:off x="8209938" y="1349005"/>
              <a:ext cx="61634" cy="56054"/>
            </a:xfrm>
            <a:custGeom>
              <a:avLst/>
              <a:gdLst/>
              <a:ahLst/>
              <a:cxnLst/>
              <a:rect l="l" t="t" r="r" b="b"/>
              <a:pathLst>
                <a:path w="1226" h="1115" extrusionOk="0">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8" name="Google Shape;1038;p12"/>
          <p:cNvSpPr/>
          <p:nvPr/>
        </p:nvSpPr>
        <p:spPr>
          <a:xfrm>
            <a:off x="8833079" y="1516234"/>
            <a:ext cx="134063" cy="104210"/>
          </a:xfrm>
          <a:custGeom>
            <a:avLst/>
            <a:gdLst/>
            <a:ahLst/>
            <a:cxnLst/>
            <a:rect l="l" t="t" r="r" b="b"/>
            <a:pathLst>
              <a:path w="3413" h="2653" extrusionOk="0">
                <a:moveTo>
                  <a:pt x="1707" y="0"/>
                </a:moveTo>
                <a:cubicBezTo>
                  <a:pt x="1" y="0"/>
                  <a:pt x="1" y="2652"/>
                  <a:pt x="1707" y="2652"/>
                </a:cubicBezTo>
                <a:cubicBezTo>
                  <a:pt x="3413" y="2652"/>
                  <a:pt x="3413" y="0"/>
                  <a:pt x="1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4"/>
              </a:buClr>
              <a:buSzPts val="2800"/>
              <a:buFont typeface="Skranji"/>
              <a:buNone/>
              <a:defRPr sz="2800" b="0" i="0" u="none" strike="noStrike" cap="none">
                <a:solidFill>
                  <a:schemeClr val="accent4"/>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1pPr>
            <a:lvl2pPr marL="914400" marR="0" lvl="1"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2pPr>
            <a:lvl3pPr marL="1371600" marR="0" lvl="2"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3pPr>
            <a:lvl4pPr marL="1828800" marR="0" lvl="3"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4pPr>
            <a:lvl5pPr marL="2286000" marR="0" lvl="4"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5pPr>
            <a:lvl6pPr marL="2743200" marR="0" lvl="5"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6pPr>
            <a:lvl7pPr marL="3200400" marR="0" lvl="6"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7pPr>
            <a:lvl8pPr marL="3657600" marR="0" lvl="7" indent="-317500" algn="l" rtl="0">
              <a:lnSpc>
                <a:spcPct val="115000"/>
              </a:lnSpc>
              <a:spcBef>
                <a:spcPts val="1600"/>
              </a:spcBef>
              <a:spcAft>
                <a:spcPts val="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8pPr>
            <a:lvl9pPr marL="4114800" marR="0" lvl="8" indent="-317500" algn="l" rtl="0">
              <a:lnSpc>
                <a:spcPct val="115000"/>
              </a:lnSpc>
              <a:spcBef>
                <a:spcPts val="1600"/>
              </a:spcBef>
              <a:spcAft>
                <a:spcPts val="1600"/>
              </a:spcAft>
              <a:buClr>
                <a:schemeClr val="lt1"/>
              </a:buClr>
              <a:buSzPts val="1400"/>
              <a:buFont typeface="Comfortaa"/>
              <a:buChar char="■"/>
              <a:defRPr sz="1400" b="0" i="0" u="none" strike="noStrike" cap="none">
                <a:solidFill>
                  <a:schemeClr val="lt1"/>
                </a:solidFill>
                <a:latin typeface="Comfortaa"/>
                <a:ea typeface="Comfortaa"/>
                <a:cs typeface="Comfortaa"/>
                <a:sym typeface="Comforta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1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2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48"/>
          <p:cNvSpPr txBox="1">
            <a:spLocks noGrp="1"/>
          </p:cNvSpPr>
          <p:nvPr>
            <p:ph type="title"/>
          </p:nvPr>
        </p:nvSpPr>
        <p:spPr>
          <a:xfrm>
            <a:off x="526850" y="1858700"/>
            <a:ext cx="1444800" cy="1619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4800"/>
              <a:buNone/>
            </a:pPr>
            <a:r>
              <a:rPr lang="en" sz="6700" dirty="0"/>
              <a:t>03</a:t>
            </a:r>
            <a:endParaRPr sz="6700" dirty="0"/>
          </a:p>
        </p:txBody>
      </p:sp>
      <p:sp>
        <p:nvSpPr>
          <p:cNvPr id="2454" name="Google Shape;2454;p48"/>
          <p:cNvSpPr txBox="1">
            <a:spLocks noGrp="1"/>
          </p:cNvSpPr>
          <p:nvPr>
            <p:ph type="ctrTitle" idx="2"/>
          </p:nvPr>
        </p:nvSpPr>
        <p:spPr>
          <a:xfrm>
            <a:off x="2058049" y="2900298"/>
            <a:ext cx="3294300" cy="577800"/>
          </a:xfrm>
          <a:prstGeom prst="rect">
            <a:avLst/>
          </a:prstGeom>
          <a:noFill/>
          <a:ln>
            <a:noFill/>
          </a:ln>
        </p:spPr>
        <p:txBody>
          <a:bodyPr spcFirstLastPara="1" wrap="square" lIns="91425" tIns="91425" rIns="91425" bIns="91425" anchor="b" anchorCtr="0">
            <a:noAutofit/>
          </a:bodyPr>
          <a:lstStyle/>
          <a:p>
            <a:pPr marL="0" lvl="0" indent="0" algn="l" rtl="0">
              <a:lnSpc>
                <a:spcPct val="70000"/>
              </a:lnSpc>
              <a:spcBef>
                <a:spcPts val="0"/>
              </a:spcBef>
              <a:spcAft>
                <a:spcPts val="0"/>
              </a:spcAft>
              <a:buSzPts val="4800"/>
              <a:buNone/>
            </a:pPr>
            <a:r>
              <a:rPr lang="en"/>
              <a:t>Activities In</a:t>
            </a:r>
            <a:endParaRPr/>
          </a:p>
          <a:p>
            <a:pPr marL="0" lvl="0" indent="0" algn="l" rtl="0">
              <a:lnSpc>
                <a:spcPct val="70000"/>
              </a:lnSpc>
              <a:spcBef>
                <a:spcPts val="0"/>
              </a:spcBef>
              <a:spcAft>
                <a:spcPts val="0"/>
              </a:spcAft>
              <a:buSzPts val="4800"/>
              <a:buNone/>
            </a:pPr>
            <a:r>
              <a:rPr lang="en"/>
              <a:t>Halloween</a:t>
            </a:r>
            <a:endParaRPr/>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49"/>
          <p:cNvSpPr txBox="1">
            <a:spLocks noGrp="1"/>
          </p:cNvSpPr>
          <p:nvPr>
            <p:ph type="title" idx="15"/>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000" dirty="0"/>
              <a:t>Trick-or-treating </a:t>
            </a:r>
            <a:endParaRPr sz="4000" dirty="0"/>
          </a:p>
        </p:txBody>
      </p:sp>
      <p:pic>
        <p:nvPicPr>
          <p:cNvPr id="2460" name="Google Shape;2460;p49"/>
          <p:cNvPicPr preferRelativeResize="0"/>
          <p:nvPr/>
        </p:nvPicPr>
        <p:blipFill>
          <a:blip r:embed="rId5">
            <a:alphaModFix/>
          </a:blip>
          <a:stretch>
            <a:fillRect/>
          </a:stretch>
        </p:blipFill>
        <p:spPr>
          <a:xfrm>
            <a:off x="4717250" y="1775400"/>
            <a:ext cx="3730675" cy="2325100"/>
          </a:xfrm>
          <a:prstGeom prst="rect">
            <a:avLst/>
          </a:prstGeom>
          <a:noFill/>
          <a:ln>
            <a:noFill/>
          </a:ln>
        </p:spPr>
      </p:pic>
      <p:sp>
        <p:nvSpPr>
          <p:cNvPr id="2461" name="Google Shape;2461;p49"/>
          <p:cNvSpPr txBox="1"/>
          <p:nvPr/>
        </p:nvSpPr>
        <p:spPr>
          <a:xfrm>
            <a:off x="617600" y="1492500"/>
            <a:ext cx="3921900" cy="2154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Children dressed in costume</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Travel from house to house </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Ask for treats with the phrase “trick or treat” </a:t>
            </a:r>
            <a:r>
              <a:rPr lang="en" sz="1600">
                <a:latin typeface="Comfortaa"/>
                <a:ea typeface="Comfortaa"/>
                <a:cs typeface="Comfortaa"/>
                <a:sym typeface="Comfortaa"/>
              </a:rPr>
              <a:t> </a:t>
            </a:r>
            <a:endParaRPr sz="1600">
              <a:latin typeface="Comfortaa"/>
              <a:ea typeface="Comfortaa"/>
              <a:cs typeface="Comfortaa"/>
              <a:sym typeface="Comfortaa"/>
            </a:endParaRP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50"/>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endParaRPr dirty="0"/>
          </a:p>
          <a:p>
            <a:pPr marL="0" lvl="0" indent="0" algn="ctr" rtl="0">
              <a:lnSpc>
                <a:spcPct val="100000"/>
              </a:lnSpc>
              <a:spcBef>
                <a:spcPts val="0"/>
              </a:spcBef>
              <a:spcAft>
                <a:spcPts val="0"/>
              </a:spcAft>
              <a:buSzPts val="2800"/>
              <a:buNone/>
            </a:pPr>
            <a:endParaRPr dirty="0"/>
          </a:p>
        </p:txBody>
      </p:sp>
      <p:sp>
        <p:nvSpPr>
          <p:cNvPr id="2467" name="Google Shape;2467;p50"/>
          <p:cNvSpPr txBox="1"/>
          <p:nvPr/>
        </p:nvSpPr>
        <p:spPr>
          <a:xfrm>
            <a:off x="1453425" y="798125"/>
            <a:ext cx="5735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2800"/>
              <a:buFont typeface="Arial"/>
              <a:buNone/>
            </a:pPr>
            <a:r>
              <a:rPr lang="en" sz="4000">
                <a:solidFill>
                  <a:schemeClr val="accent4"/>
                </a:solidFill>
                <a:latin typeface="Skranji"/>
                <a:ea typeface="Skranji"/>
                <a:cs typeface="Skranji"/>
                <a:sym typeface="Skranji"/>
              </a:rPr>
              <a:t>Dressing  up</a:t>
            </a:r>
            <a:endParaRPr b="1">
              <a:latin typeface="Skranji"/>
              <a:ea typeface="Skranji"/>
              <a:cs typeface="Skranji"/>
              <a:sym typeface="Skranji"/>
            </a:endParaRPr>
          </a:p>
        </p:txBody>
      </p:sp>
      <p:pic>
        <p:nvPicPr>
          <p:cNvPr id="2468" name="Google Shape;2468;p50"/>
          <p:cNvPicPr preferRelativeResize="0"/>
          <p:nvPr/>
        </p:nvPicPr>
        <p:blipFill>
          <a:blip r:embed="rId5">
            <a:alphaModFix/>
          </a:blip>
          <a:stretch>
            <a:fillRect/>
          </a:stretch>
        </p:blipFill>
        <p:spPr>
          <a:xfrm>
            <a:off x="4445650" y="1759100"/>
            <a:ext cx="3917299" cy="2688501"/>
          </a:xfrm>
          <a:prstGeom prst="rect">
            <a:avLst/>
          </a:prstGeom>
          <a:noFill/>
          <a:ln>
            <a:noFill/>
          </a:ln>
        </p:spPr>
      </p:pic>
      <p:sp>
        <p:nvSpPr>
          <p:cNvPr id="2469" name="Google Shape;2469;p50"/>
          <p:cNvSpPr txBox="1"/>
          <p:nvPr/>
        </p:nvSpPr>
        <p:spPr>
          <a:xfrm>
            <a:off x="553325" y="1865400"/>
            <a:ext cx="3677700" cy="1877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Wear mask to avoid being recognized by ghosts.</a:t>
            </a:r>
            <a:endParaRPr sz="1600" b="1">
              <a:latin typeface="Comfortaa"/>
              <a:ea typeface="Comfortaa"/>
              <a:cs typeface="Comfortaa"/>
              <a:sym typeface="Comfortaa"/>
            </a:endParaRPr>
          </a:p>
          <a:p>
            <a:pPr marL="0" lvl="0" indent="0" algn="l" rtl="0">
              <a:spcBef>
                <a:spcPts val="0"/>
              </a:spcBef>
              <a:spcAft>
                <a:spcPts val="0"/>
              </a:spcAft>
              <a:buNone/>
            </a:pPr>
            <a:endParaRPr>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Costumes are not only based on horror themes but also famous  characters. </a:t>
            </a:r>
            <a:endParaRPr sz="1600" b="1">
              <a:latin typeface="Comfortaa"/>
              <a:ea typeface="Comfortaa"/>
              <a:cs typeface="Comfortaa"/>
              <a:sym typeface="Comfortaa"/>
            </a:endParaRPr>
          </a:p>
        </p:txBody>
      </p:sp>
      <p:pic>
        <p:nvPicPr>
          <p:cNvPr id="2470" name="Google Shape;2470;p50"/>
          <p:cNvPicPr preferRelativeResize="0"/>
          <p:nvPr/>
        </p:nvPicPr>
        <p:blipFill>
          <a:blip r:embed="rId6">
            <a:alphaModFix/>
          </a:blip>
          <a:stretch>
            <a:fillRect/>
          </a:stretch>
        </p:blipFill>
        <p:spPr>
          <a:xfrm>
            <a:off x="5541502" y="871450"/>
            <a:ext cx="3282950" cy="4107649"/>
          </a:xfrm>
          <a:prstGeom prst="rect">
            <a:avLst/>
          </a:prstGeom>
          <a:noFill/>
          <a:ln>
            <a:noFill/>
          </a:ln>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0"/>
                                        </p:tgtEl>
                                        <p:attrNameLst>
                                          <p:attrName>style.visibility</p:attrName>
                                        </p:attrNameLst>
                                      </p:cBhvr>
                                      <p:to>
                                        <p:strVal val="visible"/>
                                      </p:to>
                                    </p:set>
                                    <p:animEffect transition="in" filter="fade">
                                      <p:cBhvr>
                                        <p:cTn id="7" dur="1000"/>
                                        <p:tgtEl>
                                          <p:spTgt spid="24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8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51"/>
          <p:cNvSpPr txBox="1">
            <a:spLocks noGrp="1"/>
          </p:cNvSpPr>
          <p:nvPr>
            <p:ph type="title" idx="15"/>
          </p:nvPr>
        </p:nvSpPr>
        <p:spPr>
          <a:xfrm>
            <a:off x="781050" y="573350"/>
            <a:ext cx="7581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000"/>
              <a:t>Apple bobbing </a:t>
            </a:r>
            <a:endParaRPr sz="4000"/>
          </a:p>
        </p:txBody>
      </p:sp>
      <p:sp>
        <p:nvSpPr>
          <p:cNvPr id="2476" name="Google Shape;2476;p51"/>
          <p:cNvSpPr txBox="1"/>
          <p:nvPr/>
        </p:nvSpPr>
        <p:spPr>
          <a:xfrm>
            <a:off x="617600" y="1492500"/>
            <a:ext cx="3804000" cy="2893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Also called Duck-apple</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Roman festival held on the same day as Samhain for remembering Pomona.</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Contestants must bite one of the apple without using their hands. </a:t>
            </a:r>
            <a:endParaRPr sz="1600">
              <a:latin typeface="Comfortaa"/>
              <a:ea typeface="Comfortaa"/>
              <a:cs typeface="Comfortaa"/>
              <a:sym typeface="Comfortaa"/>
            </a:endParaRPr>
          </a:p>
        </p:txBody>
      </p:sp>
      <p:pic>
        <p:nvPicPr>
          <p:cNvPr id="2477" name="Google Shape;2477;p51"/>
          <p:cNvPicPr preferRelativeResize="0"/>
          <p:nvPr/>
        </p:nvPicPr>
        <p:blipFill>
          <a:blip r:embed="rId5">
            <a:alphaModFix/>
          </a:blip>
          <a:stretch>
            <a:fillRect/>
          </a:stretch>
        </p:blipFill>
        <p:spPr>
          <a:xfrm>
            <a:off x="4915825" y="1492500"/>
            <a:ext cx="3641799" cy="273134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52"/>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endParaRPr/>
          </a:p>
          <a:p>
            <a:pPr marL="0" lvl="0" indent="0" algn="ctr" rtl="0">
              <a:lnSpc>
                <a:spcPct val="100000"/>
              </a:lnSpc>
              <a:spcBef>
                <a:spcPts val="0"/>
              </a:spcBef>
              <a:spcAft>
                <a:spcPts val="0"/>
              </a:spcAft>
              <a:buSzPts val="2800"/>
              <a:buNone/>
            </a:pPr>
            <a:endParaRPr/>
          </a:p>
        </p:txBody>
      </p:sp>
      <p:sp>
        <p:nvSpPr>
          <p:cNvPr id="2483" name="Google Shape;2483;p52"/>
          <p:cNvSpPr txBox="1"/>
          <p:nvPr/>
        </p:nvSpPr>
        <p:spPr>
          <a:xfrm>
            <a:off x="1704450" y="627675"/>
            <a:ext cx="5735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accent4"/>
                </a:solidFill>
                <a:latin typeface="Skranji"/>
                <a:ea typeface="Skranji"/>
                <a:cs typeface="Skranji"/>
                <a:sym typeface="Skranji"/>
              </a:rPr>
              <a:t>Make Jack-o’-lantern</a:t>
            </a:r>
            <a:endParaRPr b="1">
              <a:latin typeface="Skranji"/>
              <a:ea typeface="Skranji"/>
              <a:cs typeface="Skranji"/>
              <a:sym typeface="Skranji"/>
            </a:endParaRPr>
          </a:p>
        </p:txBody>
      </p:sp>
      <p:sp>
        <p:nvSpPr>
          <p:cNvPr id="2484" name="Google Shape;2484;p52"/>
          <p:cNvSpPr txBox="1"/>
          <p:nvPr/>
        </p:nvSpPr>
        <p:spPr>
          <a:xfrm>
            <a:off x="573375" y="1598525"/>
            <a:ext cx="3677700" cy="2124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omfortaa"/>
              <a:buChar char="●"/>
            </a:pPr>
            <a:r>
              <a:rPr lang="en" sz="1600" b="1" dirty="0">
                <a:latin typeface="Comfortaa"/>
                <a:ea typeface="Comfortaa"/>
                <a:cs typeface="Comfortaa"/>
                <a:sym typeface="Comfortaa"/>
              </a:rPr>
              <a:t>Pumpkins are official fruit of Halloween</a:t>
            </a:r>
            <a:endParaRPr sz="1600" b="1" dirty="0">
              <a:latin typeface="Comfortaa"/>
              <a:ea typeface="Comfortaa"/>
              <a:cs typeface="Comfortaa"/>
              <a:sym typeface="Comfortaa"/>
            </a:endParaRPr>
          </a:p>
          <a:p>
            <a:pPr marL="0" lvl="0" indent="0" algn="l" rtl="0">
              <a:spcBef>
                <a:spcPts val="0"/>
              </a:spcBef>
              <a:spcAft>
                <a:spcPts val="0"/>
              </a:spcAft>
              <a:buNone/>
            </a:pPr>
            <a:endParaRPr dirty="0">
              <a:latin typeface="Comfortaa"/>
              <a:ea typeface="Comfortaa"/>
              <a:cs typeface="Comfortaa"/>
              <a:sym typeface="Comfortaa"/>
            </a:endParaRPr>
          </a:p>
          <a:p>
            <a:pPr marL="0" lvl="0" indent="0" algn="l" rtl="0">
              <a:spcBef>
                <a:spcPts val="0"/>
              </a:spcBef>
              <a:spcAft>
                <a:spcPts val="0"/>
              </a:spcAft>
              <a:buNone/>
            </a:pPr>
            <a:endParaRPr sz="1600" b="1" dirty="0">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dirty="0">
                <a:latin typeface="Comfortaa"/>
                <a:ea typeface="Comfortaa"/>
                <a:cs typeface="Comfortaa"/>
                <a:sym typeface="Comfortaa"/>
              </a:rPr>
              <a:t>In superstition, lanterns welcome good spirits and protect against malevolent ones. </a:t>
            </a:r>
            <a:endParaRPr sz="1600" b="1" dirty="0">
              <a:latin typeface="Comfortaa"/>
              <a:ea typeface="Comfortaa"/>
              <a:cs typeface="Comfortaa"/>
              <a:sym typeface="Comfortaa"/>
            </a:endParaRPr>
          </a:p>
        </p:txBody>
      </p:sp>
      <p:pic>
        <p:nvPicPr>
          <p:cNvPr id="2485" name="Google Shape;2485;p52"/>
          <p:cNvPicPr preferRelativeResize="0"/>
          <p:nvPr/>
        </p:nvPicPr>
        <p:blipFill>
          <a:blip r:embed="rId5">
            <a:alphaModFix/>
          </a:blip>
          <a:stretch>
            <a:fillRect/>
          </a:stretch>
        </p:blipFill>
        <p:spPr>
          <a:xfrm>
            <a:off x="5516450" y="1598525"/>
            <a:ext cx="2495900" cy="3113849"/>
          </a:xfrm>
          <a:prstGeom prst="rect">
            <a:avLst/>
          </a:prstGeom>
          <a:noFill/>
          <a:ln>
            <a:noFill/>
          </a:ln>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pic>
        <p:nvPicPr>
          <p:cNvPr id="2490" name="Google Shape;2490;p53"/>
          <p:cNvPicPr preferRelativeResize="0"/>
          <p:nvPr/>
        </p:nvPicPr>
        <p:blipFill>
          <a:blip r:embed="rId5">
            <a:alphaModFix/>
          </a:blip>
          <a:stretch>
            <a:fillRect/>
          </a:stretch>
        </p:blipFill>
        <p:spPr>
          <a:xfrm>
            <a:off x="3850485" y="1249400"/>
            <a:ext cx="4512475" cy="3380000"/>
          </a:xfrm>
          <a:prstGeom prst="rect">
            <a:avLst/>
          </a:prstGeom>
          <a:noFill/>
          <a:ln>
            <a:noFill/>
          </a:ln>
        </p:spPr>
      </p:pic>
      <p:sp>
        <p:nvSpPr>
          <p:cNvPr id="2491" name="Google Shape;2491;p53"/>
          <p:cNvSpPr txBox="1">
            <a:spLocks noGrp="1"/>
          </p:cNvSpPr>
          <p:nvPr>
            <p:ph type="title" idx="15"/>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000"/>
              <a:t>Make a bonfire </a:t>
            </a:r>
            <a:endParaRPr sz="4000"/>
          </a:p>
        </p:txBody>
      </p:sp>
      <p:sp>
        <p:nvSpPr>
          <p:cNvPr id="2492" name="Google Shape;2492;p53"/>
          <p:cNvSpPr txBox="1"/>
          <p:nvPr/>
        </p:nvSpPr>
        <p:spPr>
          <a:xfrm>
            <a:off x="617600" y="1492500"/>
            <a:ext cx="3921900" cy="2893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Traced back to the celebration of Samhain</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Bone fire became bonfire</a:t>
            </a: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0" lvl="0" indent="0" algn="l" rtl="0">
              <a:spcBef>
                <a:spcPts val="0"/>
              </a:spcBef>
              <a:spcAft>
                <a:spcPts val="0"/>
              </a:spcAft>
              <a:buNone/>
            </a:pPr>
            <a:endParaRPr sz="1600" b="1">
              <a:latin typeface="Comfortaa"/>
              <a:ea typeface="Comfortaa"/>
              <a:cs typeface="Comfortaa"/>
              <a:sym typeface="Comfortaa"/>
            </a:endParaRPr>
          </a:p>
          <a:p>
            <a:pPr marL="457200" lvl="0" indent="-330200" algn="l" rtl="0">
              <a:spcBef>
                <a:spcPts val="0"/>
              </a:spcBef>
              <a:spcAft>
                <a:spcPts val="0"/>
              </a:spcAft>
              <a:buSzPts val="1600"/>
              <a:buFont typeface="Comfortaa"/>
              <a:buChar char="●"/>
            </a:pPr>
            <a:r>
              <a:rPr lang="en" sz="1600" b="1">
                <a:latin typeface="Comfortaa"/>
                <a:ea typeface="Comfortaa"/>
                <a:cs typeface="Comfortaa"/>
                <a:sym typeface="Comfortaa"/>
              </a:rPr>
              <a:t>Personal and symbolic items were also burned for protection against sickness and bad fortune.</a:t>
            </a:r>
            <a:endParaRPr sz="1600">
              <a:latin typeface="Comfortaa"/>
              <a:ea typeface="Comfortaa"/>
              <a:cs typeface="Comfortaa"/>
              <a:sym typeface="Comfortaa"/>
            </a:endParaRPr>
          </a:p>
        </p:txBody>
      </p:sp>
      <p:pic>
        <p:nvPicPr>
          <p:cNvPr id="2493" name="Google Shape;2493;p53"/>
          <p:cNvPicPr preferRelativeResize="0"/>
          <p:nvPr/>
        </p:nvPicPr>
        <p:blipFill>
          <a:blip r:embed="rId6">
            <a:alphaModFix/>
          </a:blip>
          <a:stretch>
            <a:fillRect/>
          </a:stretch>
        </p:blipFill>
        <p:spPr>
          <a:xfrm>
            <a:off x="4722325" y="1675250"/>
            <a:ext cx="3312950" cy="2711050"/>
          </a:xfrm>
          <a:prstGeom prst="rect">
            <a:avLst/>
          </a:prstGeom>
          <a:noFill/>
          <a:ln>
            <a:noFill/>
          </a:ln>
        </p:spPr>
      </p:pic>
      <p:pic>
        <p:nvPicPr>
          <p:cNvPr id="2494" name="Google Shape;2494;p53"/>
          <p:cNvPicPr preferRelativeResize="0"/>
          <p:nvPr/>
        </p:nvPicPr>
        <p:blipFill>
          <a:blip r:embed="rId7">
            <a:alphaModFix/>
          </a:blip>
          <a:stretch>
            <a:fillRect/>
          </a:stretch>
        </p:blipFill>
        <p:spPr>
          <a:xfrm>
            <a:off x="5075200" y="2319425"/>
            <a:ext cx="3736175" cy="2641476"/>
          </a:xfrm>
          <a:prstGeom prst="rect">
            <a:avLst/>
          </a:prstGeom>
          <a:noFill/>
          <a:ln>
            <a:noFill/>
          </a:ln>
        </p:spPr>
      </p:pic>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4"/>
                                        </p:tgtEl>
                                        <p:attrNameLst>
                                          <p:attrName>style.visibility</p:attrName>
                                        </p:attrNameLst>
                                      </p:cBhvr>
                                      <p:to>
                                        <p:strVal val="visible"/>
                                      </p:to>
                                    </p:set>
                                    <p:animEffect transition="in" filter="fade">
                                      <p:cBhvr>
                                        <p:cTn id="7" dur="1000"/>
                                        <p:tgtEl>
                                          <p:spTgt spid="24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0"/>
                                        </p:tgtEl>
                                        <p:attrNameLst>
                                          <p:attrName>style.visibility</p:attrName>
                                        </p:attrNameLst>
                                      </p:cBhvr>
                                      <p:to>
                                        <p:strVal val="visible"/>
                                      </p:to>
                                    </p:set>
                                    <p:animEffect transition="in" filter="fade">
                                      <p:cBhvr>
                                        <p:cTn id="12" dur="1000"/>
                                        <p:tgtEl>
                                          <p:spTgt spid="24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498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54"/>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endParaRPr/>
          </a:p>
          <a:p>
            <a:pPr marL="0" lvl="0" indent="0" algn="ctr" rtl="0">
              <a:lnSpc>
                <a:spcPct val="100000"/>
              </a:lnSpc>
              <a:spcBef>
                <a:spcPts val="0"/>
              </a:spcBef>
              <a:spcAft>
                <a:spcPts val="0"/>
              </a:spcAft>
              <a:buSzPts val="2800"/>
              <a:buNone/>
            </a:pPr>
            <a:endParaRPr/>
          </a:p>
        </p:txBody>
      </p:sp>
      <p:sp>
        <p:nvSpPr>
          <p:cNvPr id="2500" name="Google Shape;2500;p54"/>
          <p:cNvSpPr txBox="1"/>
          <p:nvPr/>
        </p:nvSpPr>
        <p:spPr>
          <a:xfrm>
            <a:off x="1453425" y="798125"/>
            <a:ext cx="5735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accent4"/>
                </a:solidFill>
                <a:latin typeface="Skranji"/>
                <a:ea typeface="Skranji"/>
                <a:cs typeface="Skranji"/>
                <a:sym typeface="Skranji"/>
              </a:rPr>
              <a:t>And…?</a:t>
            </a:r>
            <a:endParaRPr b="1">
              <a:latin typeface="Skranji"/>
              <a:ea typeface="Skranji"/>
              <a:cs typeface="Skranji"/>
              <a:sym typeface="Skranji"/>
            </a:endParaRPr>
          </a:p>
        </p:txBody>
      </p:sp>
      <p:pic>
        <p:nvPicPr>
          <p:cNvPr id="2501" name="Google Shape;2501;p54"/>
          <p:cNvPicPr preferRelativeResize="0"/>
          <p:nvPr/>
        </p:nvPicPr>
        <p:blipFill>
          <a:blip r:embed="rId5">
            <a:alphaModFix/>
          </a:blip>
          <a:stretch>
            <a:fillRect/>
          </a:stretch>
        </p:blipFill>
        <p:spPr>
          <a:xfrm>
            <a:off x="781050" y="459074"/>
            <a:ext cx="5735099" cy="4296276"/>
          </a:xfrm>
          <a:prstGeom prst="rect">
            <a:avLst/>
          </a:prstGeom>
          <a:noFill/>
          <a:ln>
            <a:noFill/>
          </a:ln>
        </p:spPr>
      </p:pic>
      <p:pic>
        <p:nvPicPr>
          <p:cNvPr id="2502" name="Google Shape;2502;p54"/>
          <p:cNvPicPr preferRelativeResize="0"/>
          <p:nvPr/>
        </p:nvPicPr>
        <p:blipFill>
          <a:blip r:embed="rId6">
            <a:alphaModFix/>
          </a:blip>
          <a:stretch>
            <a:fillRect/>
          </a:stretch>
        </p:blipFill>
        <p:spPr>
          <a:xfrm>
            <a:off x="3625749" y="1918325"/>
            <a:ext cx="3844101" cy="2256157"/>
          </a:xfrm>
          <a:prstGeom prst="rect">
            <a:avLst/>
          </a:prstGeom>
          <a:noFill/>
          <a:ln>
            <a:noFill/>
          </a:ln>
        </p:spPr>
      </p:pic>
      <p:pic>
        <p:nvPicPr>
          <p:cNvPr id="2503" name="Google Shape;2503;p54"/>
          <p:cNvPicPr preferRelativeResize="0"/>
          <p:nvPr/>
        </p:nvPicPr>
        <p:blipFill>
          <a:blip r:embed="rId7">
            <a:alphaModFix/>
          </a:blip>
          <a:stretch>
            <a:fillRect/>
          </a:stretch>
        </p:blipFill>
        <p:spPr>
          <a:xfrm>
            <a:off x="163050" y="2009650"/>
            <a:ext cx="5207001" cy="3375874"/>
          </a:xfrm>
          <a:prstGeom prst="rect">
            <a:avLst/>
          </a:prstGeom>
          <a:noFill/>
          <a:ln>
            <a:noFill/>
          </a:ln>
        </p:spPr>
      </p:pic>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1"/>
                                        </p:tgtEl>
                                        <p:attrNameLst>
                                          <p:attrName>style.visibility</p:attrName>
                                        </p:attrNameLst>
                                      </p:cBhvr>
                                      <p:to>
                                        <p:strVal val="visible"/>
                                      </p:to>
                                    </p:set>
                                    <p:animEffect transition="in" filter="fade">
                                      <p:cBhvr>
                                        <p:cTn id="7" dur="1000"/>
                                        <p:tgtEl>
                                          <p:spTgt spid="25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2"/>
                                        </p:tgtEl>
                                        <p:attrNameLst>
                                          <p:attrName>style.visibility</p:attrName>
                                        </p:attrNameLst>
                                      </p:cBhvr>
                                      <p:to>
                                        <p:strVal val="visible"/>
                                      </p:to>
                                    </p:set>
                                    <p:animEffect transition="in" filter="fade">
                                      <p:cBhvr>
                                        <p:cTn id="12" dur="1000"/>
                                        <p:tgtEl>
                                          <p:spTgt spid="2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3"/>
                                        </p:tgtEl>
                                        <p:attrNameLst>
                                          <p:attrName>style.visibility</p:attrName>
                                        </p:attrNameLst>
                                      </p:cBhvr>
                                      <p:to>
                                        <p:strVal val="visible"/>
                                      </p:to>
                                    </p:set>
                                    <p:animEffect transition="in" filter="fade">
                                      <p:cBhvr>
                                        <p:cTn id="17" dur="1000"/>
                                        <p:tgtEl>
                                          <p:spTgt spid="25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977"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55"/>
          <p:cNvSpPr txBox="1">
            <a:spLocks noGrp="1"/>
          </p:cNvSpPr>
          <p:nvPr>
            <p:ph type="title"/>
          </p:nvPr>
        </p:nvSpPr>
        <p:spPr>
          <a:xfrm>
            <a:off x="781050" y="673625"/>
            <a:ext cx="7581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endParaRPr/>
          </a:p>
          <a:p>
            <a:pPr marL="0" lvl="0" indent="0" algn="ctr" rtl="0">
              <a:lnSpc>
                <a:spcPct val="100000"/>
              </a:lnSpc>
              <a:spcBef>
                <a:spcPts val="0"/>
              </a:spcBef>
              <a:spcAft>
                <a:spcPts val="0"/>
              </a:spcAft>
              <a:buSzPts val="2800"/>
              <a:buNone/>
            </a:pPr>
            <a:endParaRPr/>
          </a:p>
        </p:txBody>
      </p:sp>
      <p:sp>
        <p:nvSpPr>
          <p:cNvPr id="2509" name="Google Shape;2509;p55"/>
          <p:cNvSpPr txBox="1"/>
          <p:nvPr/>
        </p:nvSpPr>
        <p:spPr>
          <a:xfrm>
            <a:off x="1453425" y="798125"/>
            <a:ext cx="5735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accent4"/>
                </a:solidFill>
                <a:latin typeface="Skranji"/>
                <a:ea typeface="Skranji"/>
                <a:cs typeface="Skranji"/>
                <a:sym typeface="Skranji"/>
              </a:rPr>
              <a:t>And…?</a:t>
            </a:r>
            <a:endParaRPr b="1">
              <a:latin typeface="Skranji"/>
              <a:ea typeface="Skranji"/>
              <a:cs typeface="Skranji"/>
              <a:sym typeface="Skranji"/>
            </a:endParaRPr>
          </a:p>
        </p:txBody>
      </p:sp>
      <p:pic>
        <p:nvPicPr>
          <p:cNvPr id="2510" name="Google Shape;2510;p55"/>
          <p:cNvPicPr preferRelativeResize="0"/>
          <p:nvPr/>
        </p:nvPicPr>
        <p:blipFill>
          <a:blip r:embed="rId3">
            <a:alphaModFix/>
          </a:blip>
          <a:stretch>
            <a:fillRect/>
          </a:stretch>
        </p:blipFill>
        <p:spPr>
          <a:xfrm>
            <a:off x="1743075" y="0"/>
            <a:ext cx="5657862" cy="5143500"/>
          </a:xfrm>
          <a:prstGeom prst="rect">
            <a:avLst/>
          </a:prstGeom>
          <a:noFill/>
          <a:ln>
            <a:noFill/>
          </a:ln>
        </p:spPr>
      </p:pic>
    </p:spTree>
  </p:cSld>
  <p:clrMapOvr>
    <a:masterClrMapping/>
  </p:clrMapOvr>
</p:sld>
</file>

<file path=ppt/theme/theme1.xml><?xml version="1.0" encoding="utf-8"?>
<a:theme xmlns:a="http://schemas.openxmlformats.org/drawingml/2006/main" name="Halloween pattern social media by Slidesgo">
  <a:themeElements>
    <a:clrScheme name="Simple Light">
      <a:dk1>
        <a:srgbClr val="010101"/>
      </a:dk1>
      <a:lt1>
        <a:srgbClr val="E2E2E2"/>
      </a:lt1>
      <a:dk2>
        <a:srgbClr val="F9B075"/>
      </a:dk2>
      <a:lt2>
        <a:srgbClr val="E4E798"/>
      </a:lt2>
      <a:accent1>
        <a:srgbClr val="D1917C"/>
      </a:accent1>
      <a:accent2>
        <a:srgbClr val="70706F"/>
      </a:accent2>
      <a:accent3>
        <a:srgbClr val="858484"/>
      </a:accent3>
      <a:accent4>
        <a:srgbClr val="5B5B5B"/>
      </a:accent4>
      <a:accent5>
        <a:srgbClr val="F8D5C8"/>
      </a:accent5>
      <a:accent6>
        <a:srgbClr val="D1A79D"/>
      </a:accent6>
      <a:hlink>
        <a:srgbClr val="5B5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521</Words>
  <Application>Microsoft Office PowerPoint</Application>
  <PresentationFormat>On-screen Show (16:9)</PresentationFormat>
  <Paragraphs>46</Paragraphs>
  <Slides>8</Slides>
  <Notes>8</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新細明體</vt:lpstr>
      <vt:lpstr>Comfortaa</vt:lpstr>
      <vt:lpstr>Skranji</vt:lpstr>
      <vt:lpstr>Fira Sans Extra Condensed Medium</vt:lpstr>
      <vt:lpstr>Halloween pattern social media by Slidesgo</vt:lpstr>
      <vt:lpstr>03</vt:lpstr>
      <vt:lpstr>Trick-or-treating </vt:lpstr>
      <vt:lpstr> </vt:lpstr>
      <vt:lpstr>Apple bobbing </vt:lpstr>
      <vt:lpstr> </vt:lpstr>
      <vt:lpstr>Make a bonfire </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Halloween </dc:title>
  <cp:lastModifiedBy>Tony Lee</cp:lastModifiedBy>
  <cp:revision>4</cp:revision>
  <dcterms:modified xsi:type="dcterms:W3CDTF">2021-05-17T01:18:28Z</dcterms:modified>
</cp:coreProperties>
</file>