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64" r:id="rId2"/>
    <p:sldId id="265" r:id="rId3"/>
    <p:sldId id="269" r:id="rId4"/>
    <p:sldId id="270" r:id="rId5"/>
    <p:sldId id="273" r:id="rId6"/>
    <p:sldId id="272" r:id="rId7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9"/>
      <p:bold r:id="rId10"/>
    </p:embeddedFont>
    <p:embeddedFont>
      <p:font typeface="Fira Sans" panose="02020500000000000000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427" autoAdjust="0"/>
  </p:normalViewPr>
  <p:slideViewPr>
    <p:cSldViewPr snapToGrid="0">
      <p:cViewPr varScale="1">
        <p:scale>
          <a:sx n="66" d="100"/>
          <a:sy n="66" d="100"/>
        </p:scale>
        <p:origin x="1930" y="5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a159c8d5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a159c8d5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b2621b9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b2621b9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3A3A3A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b2621b99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b2621b99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dirty="0">
              <a:solidFill>
                <a:srgbClr val="3A3A3A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dirty="0">
              <a:solidFill>
                <a:srgbClr val="3A3A3A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50" dirty="0">
              <a:solidFill>
                <a:srgbClr val="3A3A3A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a159c8d50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a159c8d50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b2621b99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b2621b99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7dc4040c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7dc4040c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Spider report by Linda</a:t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7400" y="1344725"/>
            <a:ext cx="5066874" cy="30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ge1">
            <a:hlinkClick r:id="" action="ppaction://media"/>
            <a:extLst>
              <a:ext uri="{FF2B5EF4-FFF2-40B4-BE49-F238E27FC236}">
                <a16:creationId xmlns:a16="http://schemas.microsoft.com/office/drawing/2014/main" id="{DD526DA6-1485-43B2-8FA6-0B3AAE7ACB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0" y="432775"/>
            <a:ext cx="9144000" cy="7197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506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lt1"/>
                </a:solidFill>
              </a:rPr>
              <a:t>spider in Harry Potter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5023" y="1846600"/>
            <a:ext cx="4313376" cy="29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>
            <a:off x="3612715" y="1576687"/>
            <a:ext cx="5219594" cy="3306477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rgbClr val="003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2" name="Google Shape;112;p22"/>
          <p:cNvSpPr txBox="1"/>
          <p:nvPr/>
        </p:nvSpPr>
        <p:spPr>
          <a:xfrm>
            <a:off x="393125" y="1846575"/>
            <a:ext cx="281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zh-TW" sz="1500" b="1">
                <a:solidFill>
                  <a:schemeClr val="dk1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Aragog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5AE0880F-937E-4DF7-B524-4540C095D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2762" y="378568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23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/>
          <p:nvPr/>
        </p:nvSpPr>
        <p:spPr>
          <a:xfrm>
            <a:off x="4017150" y="-28050"/>
            <a:ext cx="127200" cy="5199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/>
          <p:cNvSpPr txBox="1"/>
          <p:nvPr/>
        </p:nvSpPr>
        <p:spPr>
          <a:xfrm>
            <a:off x="4392050" y="329250"/>
            <a:ext cx="3915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 b="1"/>
              <a:t>symbol of spider</a:t>
            </a:r>
            <a:endParaRPr sz="2700" b="1"/>
          </a:p>
        </p:txBody>
      </p:sp>
      <p:sp>
        <p:nvSpPr>
          <p:cNvPr id="143" name="Google Shape;143;p26"/>
          <p:cNvSpPr txBox="1"/>
          <p:nvPr/>
        </p:nvSpPr>
        <p:spPr>
          <a:xfrm>
            <a:off x="4520600" y="1333975"/>
            <a:ext cx="36588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creativity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aggressive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center of the world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E6F37904-3BB0-4F06-9FE9-4F22C7329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8752" y="424803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5485200" y="1130025"/>
            <a:ext cx="3737700" cy="40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66" b="1">
                <a:solidFill>
                  <a:srgbClr val="99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Spider in dreams</a:t>
            </a:r>
            <a:endParaRPr sz="2366" b="1">
              <a:solidFill>
                <a:srgbClr val="99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5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zh-TW" sz="18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fear</a:t>
            </a:r>
            <a:endParaRPr sz="18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zh-TW" sz="18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lock</a:t>
            </a:r>
            <a:endParaRPr sz="18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zh-TW" sz="1800" b="1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need to take some time out for cleaning</a:t>
            </a:r>
            <a:endParaRPr sz="18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634" y="1617400"/>
            <a:ext cx="4271975" cy="25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/>
          <p:nvPr/>
        </p:nvSpPr>
        <p:spPr>
          <a:xfrm>
            <a:off x="89978" y="1130037"/>
            <a:ext cx="5219700" cy="3306600"/>
          </a:xfrm>
          <a:prstGeom prst="roundRect">
            <a:avLst>
              <a:gd name="adj" fmla="val 4846"/>
            </a:avLst>
          </a:prstGeom>
          <a:noFill/>
          <a:ln w="19050" cap="flat" cmpd="sng">
            <a:solidFill>
              <a:srgbClr val="003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CF76FF1D-0A90-40EF-AA28-9D1E639D80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0417" y="35859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p30"/>
          <p:cNvCxnSpPr/>
          <p:nvPr/>
        </p:nvCxnSpPr>
        <p:spPr>
          <a:xfrm>
            <a:off x="3389300" y="1873850"/>
            <a:ext cx="0" cy="361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30"/>
          <p:cNvSpPr/>
          <p:nvPr/>
        </p:nvSpPr>
        <p:spPr>
          <a:xfrm>
            <a:off x="6265600" y="3182975"/>
            <a:ext cx="204900" cy="20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0"/>
          <p:cNvSpPr txBox="1"/>
          <p:nvPr/>
        </p:nvSpPr>
        <p:spPr>
          <a:xfrm>
            <a:off x="713225" y="2022072"/>
            <a:ext cx="1826100" cy="6078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3D1B"/>
                </a:solidFill>
                <a:latin typeface="Fira Sans"/>
                <a:ea typeface="Fira Sans"/>
                <a:cs typeface="Fira Sans"/>
                <a:sym typeface="Fira Sans"/>
              </a:rPr>
              <a:t>It’s the biggest planet of them all</a:t>
            </a:r>
            <a:endParaRPr>
              <a:solidFill>
                <a:srgbClr val="003D1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713233" y="3063078"/>
            <a:ext cx="1826100" cy="370500"/>
          </a:xfrm>
          <a:prstGeom prst="rect">
            <a:avLst/>
          </a:prstGeom>
          <a:noFill/>
          <a:ln>
            <a:noFill/>
          </a:ln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66724B"/>
                </a:solidFill>
                <a:latin typeface="Fira Sans"/>
                <a:ea typeface="Fira Sans"/>
                <a:cs typeface="Fira Sans"/>
                <a:sym typeface="Fira Sans"/>
              </a:rPr>
              <a:t>VENUS</a:t>
            </a:r>
            <a:endParaRPr sz="1600" b="1">
              <a:solidFill>
                <a:srgbClr val="66724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0" y="1983175"/>
            <a:ext cx="9144000" cy="2255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0"/>
          <p:cNvSpPr/>
          <p:nvPr/>
        </p:nvSpPr>
        <p:spPr>
          <a:xfrm>
            <a:off x="0" y="1419175"/>
            <a:ext cx="9144000" cy="5640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624450" y="1694550"/>
            <a:ext cx="7895100" cy="87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50" b="1">
                <a:solidFill>
                  <a:schemeClr val="dk1"/>
                </a:solidFill>
              </a:rPr>
              <a:t>Spider Grandmother  </a:t>
            </a:r>
            <a:endParaRPr sz="22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50" b="1">
                <a:solidFill>
                  <a:schemeClr val="dk1"/>
                </a:solidFill>
              </a:rPr>
              <a:t>   A folklore of Native Southwestern American</a:t>
            </a:r>
            <a:endParaRPr sz="2600" b="1">
              <a:solidFill>
                <a:schemeClr val="dk1"/>
              </a:solidFill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982800" y="2831025"/>
            <a:ext cx="71784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zh-TW" sz="1600" b="1"/>
              <a:t>shape of common woman or a spider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zh-TW" sz="1600" b="1"/>
              <a:t>help people in human shape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zh-TW" sz="1600" b="1"/>
              <a:t>spider Grandmother is seen as a leader </a:t>
            </a:r>
            <a:r>
              <a:rPr lang="zh-TW" sz="1600" b="1">
                <a:solidFill>
                  <a:schemeClr val="dk1"/>
                </a:solidFill>
              </a:rPr>
              <a:t>a wise individual who represents good things.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/>
              <a:t> </a:t>
            </a:r>
            <a:endParaRPr sz="1500"/>
          </a:p>
        </p:txBody>
      </p:sp>
      <p:sp>
        <p:nvSpPr>
          <p:cNvPr id="175" name="Google Shape;175;p30"/>
          <p:cNvSpPr txBox="1"/>
          <p:nvPr/>
        </p:nvSpPr>
        <p:spPr>
          <a:xfrm>
            <a:off x="300550" y="801475"/>
            <a:ext cx="3342300" cy="477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900">
                <a:solidFill>
                  <a:schemeClr val="dk1"/>
                </a:solidFill>
              </a:rPr>
              <a:t>In Hopi mythology</a:t>
            </a:r>
            <a:endParaRPr sz="1900"/>
          </a:p>
        </p:txBody>
      </p:sp>
      <p:pic>
        <p:nvPicPr>
          <p:cNvPr id="4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70FB7BFF-97AE-4062-B476-F254B7079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166450" y="2079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020">
                <a:solidFill>
                  <a:srgbClr val="1155CC"/>
                </a:solidFill>
              </a:rPr>
              <a:t>thank you for your listening ~</a:t>
            </a:r>
            <a:endParaRPr sz="4020">
              <a:solidFill>
                <a:srgbClr val="1155CC"/>
              </a:solidFill>
            </a:endParaRPr>
          </a:p>
        </p:txBody>
      </p:sp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F041B323-6E43-4C1B-A2B9-12B463602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7687" y="354261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85</Words>
  <Application>Microsoft Office PowerPoint</Application>
  <PresentationFormat>如螢幕大小 (16:9)</PresentationFormat>
  <Paragraphs>24</Paragraphs>
  <Slides>6</Slides>
  <Notes>6</Notes>
  <HiddenSlides>0</HiddenSlides>
  <MMClips>6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Microsoft Yahei</vt:lpstr>
      <vt:lpstr>Verdana</vt:lpstr>
      <vt:lpstr>Arial</vt:lpstr>
      <vt:lpstr>Times New Roman</vt:lpstr>
      <vt:lpstr>Fira Sans</vt:lpstr>
      <vt:lpstr>Simple Light</vt:lpstr>
      <vt:lpstr>Spider report by Linda</vt:lpstr>
      <vt:lpstr>spider in Harry Potter</vt:lpstr>
      <vt:lpstr>PowerPoint 簡報</vt:lpstr>
      <vt:lpstr>Spider in dreams fear lock need to take some time out for cleaning </vt:lpstr>
      <vt:lpstr>PowerPoint 簡報</vt:lpstr>
      <vt:lpstr>thank you for your listening 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 report by Linda</dc:title>
  <dc:creator>游育玲</dc:creator>
  <cp:lastModifiedBy>游育玲</cp:lastModifiedBy>
  <cp:revision>6</cp:revision>
  <dcterms:modified xsi:type="dcterms:W3CDTF">2021-05-22T11:40:37Z</dcterms:modified>
</cp:coreProperties>
</file>