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6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11" r:id="rId21"/>
    <p:sldId id="309" r:id="rId22"/>
    <p:sldId id="310" r:id="rId23"/>
    <p:sldId id="312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51" autoAdjust="0"/>
  </p:normalViewPr>
  <p:slideViewPr>
    <p:cSldViewPr>
      <p:cViewPr>
        <p:scale>
          <a:sx n="75" d="100"/>
          <a:sy n="75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819E8-60AA-4FED-88A9-A8C2BE5C678E}" type="datetimeFigureOut">
              <a:rPr lang="zh-TW" altLang="en-US" smtClean="0"/>
              <a:t>2013/3/14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F1039-7956-4A4F-A30C-980A5C7640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3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In order to act both as P2P Client and as P2P GO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the laptop will typically alternate between the two roles by time-sharing the Wi-Fi interface;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1039-7956-4A4F-A30C-980A5C76409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927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1039-7956-4A4F-A30C-980A5C76409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66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標準模式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獨立模式</a:t>
            </a:r>
            <a:endParaRPr lang="en-US" altLang="zh-TW" dirty="0" smtClean="0"/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已經建立過連線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1039-7956-4A4F-A30C-980A5C76409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939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GO Negotiation phase. This is implemented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using a three-way handshake,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1039-7956-4A4F-A30C-980A5C76409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692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Invitation Procedure</a:t>
            </a:r>
            <a:r>
              <a:rPr lang="zh-TW" altLang="en-US" dirty="0" smtClean="0"/>
              <a:t> </a:t>
            </a:r>
            <a:r>
              <a:rPr lang="en-US" altLang="zh-TW" dirty="0" smtClean="0"/>
              <a:t>(a two-way handshake)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1039-7956-4A4F-A30C-980A5C76409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214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如果是</a:t>
            </a:r>
            <a:r>
              <a:rPr lang="en-US" altLang="zh-TW" dirty="0" smtClean="0"/>
              <a:t>persistent group</a:t>
            </a:r>
            <a:r>
              <a:rPr lang="zh-TW" altLang="en-US" dirty="0" smtClean="0"/>
              <a:t>就可以直接跳過</a:t>
            </a:r>
            <a:r>
              <a:rPr lang="en-US" altLang="zh-TW" dirty="0" smtClean="0"/>
              <a:t>phase1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1039-7956-4A4F-A30C-980A5C76409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37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CTWindow</a:t>
            </a:r>
            <a:r>
              <a:rPr lang="en-US" altLang="zh-TW" smtClean="0"/>
              <a:t>  Client Traffic Window 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1039-7956-4A4F-A30C-980A5C76409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7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2013/3/14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2013/3/14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2013/3/14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2013/3/14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4">
              <a:lumMod val="40000"/>
              <a:lumOff val="60000"/>
            </a:schemeClr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2013/3/14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1700809"/>
            <a:ext cx="8784976" cy="1872207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Device to device communications with </a:t>
            </a:r>
            <a:r>
              <a:rPr lang="en-US" altLang="zh-TW" sz="3600" dirty="0" err="1"/>
              <a:t>WiFi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/>
              <a:t>Direct: overview and experimentation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416824" cy="17526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/>
              <a:t>D. Camps-Mur is with NEC Network Laboratories in Heidelberg,</a:t>
            </a:r>
          </a:p>
          <a:p>
            <a:r>
              <a:rPr lang="en-US" altLang="zh-TW" dirty="0"/>
              <a:t>Germany.</a:t>
            </a:r>
          </a:p>
          <a:p>
            <a:r>
              <a:rPr lang="en-US" altLang="zh-TW" dirty="0"/>
              <a:t>A. Garcia-</a:t>
            </a:r>
            <a:r>
              <a:rPr lang="en-US" altLang="zh-TW" dirty="0" err="1"/>
              <a:t>Saavedra</a:t>
            </a:r>
            <a:r>
              <a:rPr lang="en-US" altLang="zh-TW" dirty="0"/>
              <a:t> and Pablo Serrano are with Univ. Carlos III de</a:t>
            </a:r>
          </a:p>
          <a:p>
            <a:r>
              <a:rPr lang="en-US" altLang="zh-TW" dirty="0"/>
              <a:t>Madrid, </a:t>
            </a:r>
            <a:r>
              <a:rPr lang="en-US" altLang="zh-TW" dirty="0" smtClean="0"/>
              <a:t>Spain.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8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/>
              <a:t>Group Formation</a:t>
            </a:r>
            <a:endParaRPr lang="zh-TW" altLang="en-US" sz="6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zh-TW" sz="4000" dirty="0" smtClean="0"/>
              <a:t>Three Group Formation cases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3600" dirty="0" smtClean="0"/>
              <a:t>Standard 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3600" dirty="0" smtClean="0"/>
              <a:t>Autonomous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sz="3600" dirty="0"/>
              <a:t>Persistent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9489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P2P Standard Group 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03" y="2233965"/>
            <a:ext cx="9269015" cy="285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41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P2P </a:t>
            </a:r>
            <a:r>
              <a:rPr lang="en-US" altLang="zh-TW" dirty="0" smtClean="0"/>
              <a:t>Autonomous </a:t>
            </a:r>
            <a:r>
              <a:rPr lang="en-US" altLang="zh-TW" dirty="0"/>
              <a:t>Group </a:t>
            </a:r>
            <a:r>
              <a:rPr lang="en-US" altLang="zh-TW" dirty="0" smtClean="0"/>
              <a:t>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173277" cy="38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3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P2P </a:t>
            </a:r>
            <a:r>
              <a:rPr lang="en-US" altLang="zh-TW" dirty="0" smtClean="0"/>
              <a:t>Persistent Group </a:t>
            </a:r>
            <a:r>
              <a:rPr lang="en-US" altLang="zh-TW" dirty="0"/>
              <a:t>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431888"/>
            <a:ext cx="9309423" cy="268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49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/>
              <a:t>Security</a:t>
            </a:r>
            <a:endParaRPr lang="zh-TW" altLang="en-US" sz="6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Wi-Fi Direct devices are required to implement </a:t>
            </a:r>
            <a:r>
              <a:rPr lang="en-US" altLang="zh-TW" dirty="0" smtClean="0"/>
              <a:t>Wi-Fi Protected </a:t>
            </a:r>
            <a:r>
              <a:rPr lang="en-US" altLang="zh-TW" dirty="0"/>
              <a:t>Setup (WPS</a:t>
            </a:r>
            <a:r>
              <a:rPr lang="en-US" altLang="zh-TW" dirty="0" smtClean="0"/>
              <a:t>)</a:t>
            </a:r>
          </a:p>
          <a:p>
            <a:r>
              <a:rPr lang="en-US" altLang="zh-TW" dirty="0"/>
              <a:t>WPS allows </a:t>
            </a:r>
            <a:r>
              <a:rPr lang="en-US" altLang="zh-TW" dirty="0" smtClean="0"/>
              <a:t>to establish </a:t>
            </a:r>
            <a:r>
              <a:rPr lang="en-US" altLang="zh-TW" dirty="0"/>
              <a:t>a secure connection by, e.g., introducing a PIN </a:t>
            </a:r>
            <a:r>
              <a:rPr lang="en-US" altLang="zh-TW" dirty="0" smtClean="0"/>
              <a:t>in the </a:t>
            </a:r>
            <a:r>
              <a:rPr lang="en-US" altLang="zh-TW" dirty="0"/>
              <a:t>P2P Client, or pushing a button in the two P2P Devices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WPS is </a:t>
            </a:r>
            <a:r>
              <a:rPr lang="en-US" altLang="zh-TW" dirty="0" smtClean="0"/>
              <a:t>based on </a:t>
            </a:r>
            <a:r>
              <a:rPr lang="en-US" altLang="zh-TW" dirty="0"/>
              <a:t>WPA-2 </a:t>
            </a:r>
            <a:r>
              <a:rPr lang="en-US" altLang="zh-TW" dirty="0" smtClean="0"/>
              <a:t>security.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43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b="1" dirty="0"/>
              <a:t>Security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Phase </a:t>
            </a:r>
            <a:r>
              <a:rPr lang="en-US" altLang="zh-TW" dirty="0" smtClean="0"/>
              <a:t>1</a:t>
            </a:r>
          </a:p>
          <a:p>
            <a:pPr lvl="1"/>
            <a:r>
              <a:rPr lang="en-US" altLang="zh-TW" dirty="0" smtClean="0"/>
              <a:t>Security </a:t>
            </a:r>
            <a:r>
              <a:rPr lang="en-US" altLang="zh-TW" dirty="0"/>
              <a:t>keys, to the Enrollee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smtClean="0"/>
              <a:t>Randomly </a:t>
            </a:r>
            <a:r>
              <a:rPr lang="en-US" altLang="zh-TW" dirty="0"/>
              <a:t>generated Pre-Shared Key (PSK) for mutual authentication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Phase 2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dirty="0"/>
              <a:t>Enrollee (</a:t>
            </a:r>
            <a:r>
              <a:rPr lang="en-US" altLang="zh-TW" dirty="0" smtClean="0"/>
              <a:t>P2PClient</a:t>
            </a:r>
            <a:r>
              <a:rPr lang="en-US" altLang="zh-TW" dirty="0"/>
              <a:t>) disassociates and reconnects using its new </a:t>
            </a:r>
            <a:r>
              <a:rPr lang="en-US" altLang="zh-TW" dirty="0" err="1"/>
              <a:t>authenti-cation</a:t>
            </a:r>
            <a:r>
              <a:rPr lang="en-US" altLang="zh-TW" dirty="0"/>
              <a:t> credentials.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2030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/>
              <a:t>Power Saving</a:t>
            </a:r>
            <a:endParaRPr lang="zh-TW" altLang="en-US" sz="6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Current </a:t>
            </a:r>
            <a:r>
              <a:rPr lang="en-US" altLang="zh-TW" dirty="0"/>
              <a:t>Wi-Fi networks are not defined </a:t>
            </a:r>
            <a:r>
              <a:rPr lang="en-US" altLang="zh-TW" dirty="0" smtClean="0"/>
              <a:t>for APs </a:t>
            </a:r>
            <a:r>
              <a:rPr lang="en-US" altLang="zh-TW" dirty="0"/>
              <a:t>but only for clients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P2P Client can benefit from the existing Wi-Fi </a:t>
            </a:r>
            <a:r>
              <a:rPr lang="en-US" altLang="zh-TW" dirty="0" smtClean="0"/>
              <a:t>power saving protocols.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5849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/>
              <a:t>Power Saving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Two </a:t>
            </a:r>
            <a:r>
              <a:rPr lang="en-US" altLang="zh-TW" dirty="0"/>
              <a:t>new power saving mechanisms</a:t>
            </a:r>
            <a:r>
              <a:rPr lang="en-US" altLang="zh-TW" dirty="0" smtClean="0"/>
              <a:t>:.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altLang="zh-TW" dirty="0" smtClean="0"/>
              <a:t>The Opportunistic </a:t>
            </a:r>
            <a:r>
              <a:rPr lang="en-US" altLang="zh-TW" dirty="0"/>
              <a:t>Power </a:t>
            </a:r>
            <a:r>
              <a:rPr lang="en-US" altLang="zh-TW" dirty="0" smtClean="0"/>
              <a:t>Save</a:t>
            </a:r>
            <a:endParaRPr lang="en-US" altLang="zh-TW" dirty="0"/>
          </a:p>
          <a:p>
            <a:pPr marL="971550" lvl="1" indent="-514350">
              <a:buFont typeface="+mj-lt"/>
              <a:buAutoNum type="arabicParenR"/>
            </a:pPr>
            <a:r>
              <a:rPr lang="en-US" altLang="zh-TW" dirty="0" smtClean="0"/>
              <a:t>The </a:t>
            </a:r>
            <a:r>
              <a:rPr lang="en-US" altLang="zh-TW" dirty="0"/>
              <a:t>Notice </a:t>
            </a:r>
            <a:r>
              <a:rPr lang="en-US" altLang="zh-TW" dirty="0" smtClean="0"/>
              <a:t>of Absence </a:t>
            </a:r>
            <a:r>
              <a:rPr lang="en-US" altLang="zh-TW" dirty="0"/>
              <a:t>(</a:t>
            </a:r>
            <a:r>
              <a:rPr lang="en-US" altLang="zh-TW" dirty="0" err="1"/>
              <a:t>NoA</a:t>
            </a:r>
            <a:r>
              <a:rPr lang="en-US" altLang="zh-TW" dirty="0"/>
              <a:t>) </a:t>
            </a:r>
            <a:r>
              <a:rPr lang="en-US" altLang="zh-TW" dirty="0" smtClean="0"/>
              <a:t>protocol</a:t>
            </a:r>
          </a:p>
          <a:p>
            <a:pPr marL="1828800" lvl="3" indent="-457200"/>
            <a:r>
              <a:rPr lang="en-US" altLang="zh-TW" dirty="0"/>
              <a:t>The Notice of Absence (</a:t>
            </a:r>
            <a:r>
              <a:rPr lang="en-US" altLang="zh-TW" dirty="0" err="1" smtClean="0"/>
              <a:t>NoA</a:t>
            </a:r>
            <a:r>
              <a:rPr lang="en-US" altLang="zh-TW" dirty="0" smtClean="0"/>
              <a:t>) protocol </a:t>
            </a:r>
            <a:r>
              <a:rPr lang="en-US" altLang="zh-TW" dirty="0"/>
              <a:t>allows a P2P GO to announce time </a:t>
            </a:r>
            <a:r>
              <a:rPr lang="en-US" altLang="zh-TW" dirty="0" smtClean="0"/>
              <a:t>intervals.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6362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TW" sz="4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Opportunistic </a:t>
            </a:r>
            <a:r>
              <a:rPr lang="en-US" altLang="zh-TW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Power Save</a:t>
            </a:r>
            <a:endParaRPr lang="zh-TW" altLang="en-US" sz="4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3" y="1902454"/>
            <a:ext cx="8649389" cy="361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28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b="1" dirty="0"/>
              <a:t>Notice of Absence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62114"/>
            <a:ext cx="8835550" cy="351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2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b="1" dirty="0" smtClean="0"/>
              <a:t>Outline</a:t>
            </a:r>
            <a:endParaRPr lang="zh-TW" altLang="en-US" sz="6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zh-TW" sz="4000" b="1" dirty="0" smtClean="0"/>
              <a:t>Introduction</a:t>
            </a:r>
          </a:p>
          <a:p>
            <a:pPr>
              <a:buFont typeface="Wingdings" pitchFamily="2" charset="2"/>
              <a:buChar char="n"/>
            </a:pPr>
            <a:r>
              <a:rPr lang="en-US" altLang="zh-TW" sz="4000" b="1" dirty="0" smtClean="0"/>
              <a:t>Related work</a:t>
            </a:r>
          </a:p>
          <a:p>
            <a:pPr>
              <a:buFont typeface="Wingdings" pitchFamily="2" charset="2"/>
              <a:buChar char="n"/>
            </a:pPr>
            <a:r>
              <a:rPr lang="en-US" altLang="zh-TW" sz="4000" b="1" dirty="0"/>
              <a:t>Wi-Fi Direct Overview</a:t>
            </a:r>
          </a:p>
          <a:p>
            <a:pPr>
              <a:buFont typeface="Wingdings" pitchFamily="2" charset="2"/>
              <a:buChar char="n"/>
            </a:pPr>
            <a:r>
              <a:rPr lang="en-US" altLang="zh-TW" sz="4000" b="1" dirty="0"/>
              <a:t>Experimental Evaluation</a:t>
            </a:r>
          </a:p>
          <a:p>
            <a:pPr>
              <a:buFont typeface="Wingdings" pitchFamily="2" charset="2"/>
              <a:buChar char="n"/>
            </a:pPr>
            <a:r>
              <a:rPr lang="en-US" altLang="zh-TW" sz="4000" b="1" dirty="0"/>
              <a:t>Conclusions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699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b="1" dirty="0"/>
              <a:t>Group Formation Delays</a:t>
            </a:r>
            <a:endParaRPr lang="zh-TW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Discovery delay, this being the time required for </a:t>
            </a:r>
            <a:r>
              <a:rPr lang="en-US" altLang="zh-TW" dirty="0" smtClean="0"/>
              <a:t>the two </a:t>
            </a:r>
            <a:r>
              <a:rPr lang="en-US" altLang="zh-TW" dirty="0"/>
              <a:t>P2P devices to find each other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Formation delay, this being the time required to </a:t>
            </a:r>
            <a:r>
              <a:rPr lang="en-US" altLang="zh-TW" dirty="0" smtClean="0"/>
              <a:t>agree on </a:t>
            </a:r>
            <a:r>
              <a:rPr lang="en-US" altLang="zh-TW" dirty="0"/>
              <a:t>the roles, establish a secure </a:t>
            </a:r>
            <a:r>
              <a:rPr lang="en-US" altLang="zh-TW" dirty="0" smtClean="0"/>
              <a:t>communication and perform </a:t>
            </a:r>
            <a:r>
              <a:rPr lang="en-US" altLang="zh-TW" dirty="0"/>
              <a:t>the DHCP exchange.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6944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Group Formation Delays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153619"/>
            <a:ext cx="9649072" cy="342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5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Group Formation Delays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93816"/>
            <a:ext cx="8928992" cy="335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9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 b="1" dirty="0"/>
              <a:t>Conclusions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In this paper we presented a thorough overview of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novel </a:t>
            </a:r>
            <a:r>
              <a:rPr lang="en-US" altLang="zh-TW" dirty="0"/>
              <a:t>technical features specified in Wi-Fi Direct, </a:t>
            </a:r>
            <a:r>
              <a:rPr lang="en-US" altLang="zh-TW" dirty="0" smtClean="0"/>
              <a:t>following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by </a:t>
            </a:r>
            <a:r>
              <a:rPr lang="en-US" altLang="zh-TW" dirty="0"/>
              <a:t>an experimental evaluation that quantifies the </a:t>
            </a:r>
            <a:r>
              <a:rPr lang="en-US" altLang="zh-TW" dirty="0" smtClean="0"/>
              <a:t>group</a:t>
            </a:r>
            <a:r>
              <a:rPr lang="zh-TW" altLang="en-US" dirty="0" smtClean="0"/>
              <a:t> </a:t>
            </a:r>
            <a:r>
              <a:rPr lang="en-US" altLang="zh-TW" dirty="0" smtClean="0"/>
              <a:t>formation </a:t>
            </a:r>
            <a:r>
              <a:rPr lang="en-US" altLang="zh-TW" dirty="0"/>
              <a:t>delays to be expected in real-life scenarios</a:t>
            </a:r>
            <a:r>
              <a:rPr lang="en-US" altLang="zh-TW" dirty="0" smtClean="0"/>
              <a:t>.</a:t>
            </a:r>
          </a:p>
          <a:p>
            <a:r>
              <a:rPr lang="en-US" altLang="zh-TW" smtClean="0"/>
              <a:t>This </a:t>
            </a:r>
            <a:r>
              <a:rPr lang="en-US" altLang="zh-TW" dirty="0"/>
              <a:t>is the first paper in the </a:t>
            </a:r>
            <a:r>
              <a:rPr lang="en-US" altLang="zh-TW" dirty="0" smtClean="0"/>
              <a:t>state</a:t>
            </a:r>
            <a:r>
              <a:rPr lang="zh-TW" altLang="en-US" dirty="0" smtClean="0"/>
              <a:t> </a:t>
            </a:r>
            <a:r>
              <a:rPr lang="en-US" altLang="zh-TW" dirty="0" smtClean="0"/>
              <a:t>of </a:t>
            </a:r>
            <a:r>
              <a:rPr lang="en-US" altLang="zh-TW" dirty="0"/>
              <a:t>the art that provides a wide overview and </a:t>
            </a:r>
            <a:r>
              <a:rPr lang="en-US" altLang="zh-TW" dirty="0" smtClean="0"/>
              <a:t>experimental</a:t>
            </a:r>
            <a:r>
              <a:rPr lang="zh-TW" altLang="en-US" dirty="0" smtClean="0"/>
              <a:t> </a:t>
            </a:r>
            <a:r>
              <a:rPr lang="en-US" altLang="zh-TW" dirty="0" smtClean="0"/>
              <a:t>evaluation </a:t>
            </a:r>
            <a:r>
              <a:rPr lang="en-US" altLang="zh-TW" dirty="0"/>
              <a:t>of Wi-Fi Direct.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10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b="1" dirty="0" smtClean="0"/>
              <a:t>Introduction</a:t>
            </a:r>
            <a:endParaRPr lang="zh-TW" altLang="en-US" sz="6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dirty="0"/>
              <a:t>Wi-Fi Direct is a new technology defined by </a:t>
            </a:r>
            <a:r>
              <a:rPr lang="en-US" altLang="zh-TW" dirty="0" smtClean="0"/>
              <a:t>the Wi-Fi Alliance.</a:t>
            </a:r>
            <a:endParaRPr lang="en-US" altLang="zh-TW" dirty="0"/>
          </a:p>
          <a:p>
            <a:pPr>
              <a:buFont typeface="Wingdings" pitchFamily="2" charset="2"/>
              <a:buChar char="l"/>
            </a:pPr>
            <a:r>
              <a:rPr lang="en-US" altLang="zh-TW" dirty="0" smtClean="0"/>
              <a:t>A natural way for the technology to progress is to target device to device connectivity.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 smtClean="0"/>
              <a:t>Without requiring the presence of an Access Point(AP).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 smtClean="0"/>
              <a:t>Wi-Fi </a:t>
            </a:r>
            <a:r>
              <a:rPr lang="en-US" altLang="zh-TW" dirty="0"/>
              <a:t>Direct builds upon the successful </a:t>
            </a:r>
            <a:r>
              <a:rPr lang="en-US" altLang="zh-TW" dirty="0" smtClean="0"/>
              <a:t>IEEE 802.11 </a:t>
            </a:r>
            <a:r>
              <a:rPr lang="en-US" altLang="zh-TW" dirty="0"/>
              <a:t>infrastructure </a:t>
            </a:r>
            <a:r>
              <a:rPr lang="en-US" altLang="zh-TW" dirty="0" smtClean="0"/>
              <a:t>mode.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574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b="1" dirty="0" smtClean="0"/>
              <a:t>Introduction cont.</a:t>
            </a:r>
            <a:endParaRPr lang="zh-TW" altLang="en-US" sz="54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Implement a novel power saving protocol the “Notice of Absence</a:t>
            </a:r>
            <a:r>
              <a:rPr lang="en-US" altLang="zh-TW" dirty="0" smtClean="0"/>
              <a:t>” </a:t>
            </a:r>
            <a:r>
              <a:rPr lang="en-US" altLang="zh-TW" dirty="0"/>
              <a:t>and “Opportunistic Power Save”.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249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/>
              <a:t>Related </a:t>
            </a:r>
            <a:r>
              <a:rPr lang="en-US" altLang="zh-TW" sz="6000" b="1" dirty="0" smtClean="0"/>
              <a:t>work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 smtClean="0"/>
              <a:t>ad-hoc</a:t>
            </a:r>
            <a:r>
              <a:rPr lang="en-US" altLang="zh-TW" sz="3600" dirty="0" smtClean="0"/>
              <a:t> mode</a:t>
            </a:r>
          </a:p>
          <a:p>
            <a:r>
              <a:rPr lang="en-US" altLang="zh-TW" sz="3600" dirty="0" smtClean="0"/>
              <a:t>802.11z known as “Tunneled </a:t>
            </a:r>
            <a:r>
              <a:rPr lang="en-US" altLang="zh-TW" sz="3600" dirty="0"/>
              <a:t>Direct Link </a:t>
            </a:r>
            <a:r>
              <a:rPr lang="en-US" altLang="zh-TW" sz="3600" dirty="0" smtClean="0"/>
              <a:t>Setup” </a:t>
            </a:r>
            <a:r>
              <a:rPr lang="en-US" altLang="zh-TW" sz="3600" dirty="0"/>
              <a:t>(TDLS)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747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b="1" dirty="0"/>
              <a:t>Wi-Fi Direct </a:t>
            </a:r>
            <a:r>
              <a:rPr lang="en-US" altLang="zh-TW" sz="5400" b="1" dirty="0" smtClean="0"/>
              <a:t>Overview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853134"/>
          </a:xfrm>
        </p:spPr>
        <p:txBody>
          <a:bodyPr>
            <a:normAutofit/>
          </a:bodyPr>
          <a:lstStyle/>
          <a:p>
            <a:r>
              <a:rPr lang="en-US" altLang="zh-TW" dirty="0"/>
              <a:t>Wi-Fi Direct devices, formally known as P2P </a:t>
            </a:r>
            <a:r>
              <a:rPr lang="en-US" altLang="zh-TW" dirty="0" smtClean="0"/>
              <a:t>Devices, communicate </a:t>
            </a:r>
            <a:r>
              <a:rPr lang="en-US" altLang="zh-TW" dirty="0"/>
              <a:t>by establishing P2P </a:t>
            </a:r>
            <a:r>
              <a:rPr lang="en-US" altLang="zh-TW" dirty="0" smtClean="0"/>
              <a:t>Groups.</a:t>
            </a:r>
          </a:p>
          <a:p>
            <a:r>
              <a:rPr lang="en-US" altLang="zh-TW" dirty="0"/>
              <a:t>The device implementing AP-like functionality </a:t>
            </a:r>
            <a:r>
              <a:rPr lang="en-US" altLang="zh-TW" dirty="0" smtClean="0"/>
              <a:t>in the </a:t>
            </a:r>
            <a:r>
              <a:rPr lang="en-US" altLang="zh-TW" dirty="0"/>
              <a:t>P2P Group is </a:t>
            </a:r>
            <a:r>
              <a:rPr lang="en-US" altLang="zh-TW" dirty="0" smtClean="0"/>
              <a:t>the </a:t>
            </a:r>
            <a:r>
              <a:rPr lang="en-US" altLang="zh-TW" dirty="0"/>
              <a:t>P2P Group </a:t>
            </a:r>
            <a:r>
              <a:rPr lang="en-US" altLang="zh-TW" dirty="0" smtClean="0"/>
              <a:t>Owner (P2P </a:t>
            </a:r>
            <a:r>
              <a:rPr lang="en-US" altLang="zh-TW" dirty="0"/>
              <a:t>GO</a:t>
            </a:r>
            <a:r>
              <a:rPr lang="en-US" altLang="zh-TW" dirty="0" smtClean="0"/>
              <a:t>).</a:t>
            </a:r>
          </a:p>
          <a:p>
            <a:r>
              <a:rPr lang="en-US" altLang="zh-TW" dirty="0"/>
              <a:t>Once </a:t>
            </a:r>
            <a:r>
              <a:rPr lang="en-US" altLang="zh-TW" dirty="0" smtClean="0"/>
              <a:t>the P2P </a:t>
            </a:r>
            <a:r>
              <a:rPr lang="en-US" altLang="zh-TW" dirty="0"/>
              <a:t>Group is established, other P2P Clients can join </a:t>
            </a:r>
            <a:r>
              <a:rPr lang="en-US" altLang="zh-TW" dirty="0" smtClean="0"/>
              <a:t>the group </a:t>
            </a:r>
            <a:r>
              <a:rPr lang="en-US" altLang="zh-TW" dirty="0"/>
              <a:t>as in a traditional Wi-Fi network.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25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b="1" dirty="0"/>
              <a:t>Wi-Fi Direct Overview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03920"/>
            <a:ext cx="8496944" cy="322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517232"/>
            <a:ext cx="7695034" cy="47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9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b="1" dirty="0"/>
              <a:t>Wi-Fi Direct Overview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9" y="2204864"/>
            <a:ext cx="8609261" cy="283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73216"/>
            <a:ext cx="7695034" cy="47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80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Wi-Fi Direct 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l"/>
            </a:pPr>
            <a:r>
              <a:rPr lang="en-US" altLang="zh-TW" dirty="0"/>
              <a:t>Like a traditional AP, a P2P GO announces itself </a:t>
            </a:r>
            <a:r>
              <a:rPr lang="en-US" altLang="zh-TW" dirty="0" smtClean="0"/>
              <a:t>through beacons.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 smtClean="0"/>
              <a:t>P2P </a:t>
            </a:r>
            <a:r>
              <a:rPr lang="en-US" altLang="zh-TW" dirty="0"/>
              <a:t>GO</a:t>
            </a:r>
            <a:r>
              <a:rPr lang="en-US" altLang="zh-TW" dirty="0" smtClean="0"/>
              <a:t> </a:t>
            </a:r>
            <a:r>
              <a:rPr lang="en-US" altLang="zh-TW" dirty="0"/>
              <a:t>has to support power saving services for </a:t>
            </a:r>
            <a:r>
              <a:rPr lang="en-US" altLang="zh-TW" dirty="0" smtClean="0"/>
              <a:t>its associated </a:t>
            </a:r>
            <a:r>
              <a:rPr lang="en-US" altLang="zh-TW" dirty="0"/>
              <a:t>clients</a:t>
            </a:r>
            <a:r>
              <a:rPr lang="en-US" altLang="zh-TW" dirty="0" smtClean="0"/>
              <a:t>.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/>
              <a:t>The P2P GO is </a:t>
            </a:r>
            <a:r>
              <a:rPr lang="en-US" altLang="zh-TW" dirty="0" smtClean="0"/>
              <a:t>required </a:t>
            </a:r>
            <a:r>
              <a:rPr lang="en-US" altLang="zh-TW" dirty="0"/>
              <a:t>to run </a:t>
            </a:r>
            <a:r>
              <a:rPr lang="en-US" altLang="zh-TW" dirty="0" smtClean="0"/>
              <a:t>a Dynamic </a:t>
            </a:r>
            <a:r>
              <a:rPr lang="en-US" altLang="zh-TW" dirty="0"/>
              <a:t>Host Configuration Protocol (DHCP) server </a:t>
            </a:r>
            <a:r>
              <a:rPr lang="en-US" altLang="zh-TW" dirty="0" smtClean="0"/>
              <a:t>to provide </a:t>
            </a:r>
            <a:r>
              <a:rPr lang="en-US" altLang="zh-TW" dirty="0"/>
              <a:t>P2P Clients with IP addresses</a:t>
            </a:r>
            <a:r>
              <a:rPr lang="en-US" altLang="zh-TW" dirty="0" smtClean="0"/>
              <a:t>.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 smtClean="0"/>
              <a:t>Only the </a:t>
            </a:r>
            <a:r>
              <a:rPr lang="en-US" altLang="zh-TW" dirty="0"/>
              <a:t>P2P GO is allowed to cross-connect the devices in </a:t>
            </a:r>
            <a:r>
              <a:rPr lang="en-US" altLang="zh-TW" dirty="0" smtClean="0"/>
              <a:t>its P2P </a:t>
            </a:r>
            <a:r>
              <a:rPr lang="en-US" altLang="zh-TW" dirty="0"/>
              <a:t>Group to an external </a:t>
            </a:r>
            <a:r>
              <a:rPr lang="en-US" altLang="zh-TW" dirty="0" smtClean="0"/>
              <a:t>network</a:t>
            </a:r>
          </a:p>
          <a:p>
            <a:pPr>
              <a:buFont typeface="Wingdings" pitchFamily="2" charset="2"/>
              <a:buChar char="l"/>
            </a:pPr>
            <a:r>
              <a:rPr lang="en-US" altLang="zh-TW" dirty="0" smtClean="0"/>
              <a:t>If </a:t>
            </a:r>
            <a:r>
              <a:rPr lang="en-US" altLang="zh-TW" dirty="0"/>
              <a:t>the P2P </a:t>
            </a:r>
            <a:r>
              <a:rPr lang="en-US" altLang="zh-TW" dirty="0" smtClean="0"/>
              <a:t>GO leaves </a:t>
            </a:r>
            <a:r>
              <a:rPr lang="en-US" altLang="zh-TW" dirty="0"/>
              <a:t>the P2P Group then the group is torn </a:t>
            </a:r>
            <a:r>
              <a:rPr lang="en-US" altLang="zh-TW" dirty="0" smtClean="0"/>
              <a:t>down.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88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7336</TotalTime>
  <Words>653</Words>
  <Application>Microsoft Office PowerPoint</Application>
  <PresentationFormat>如螢幕大小 (4:3)</PresentationFormat>
  <Paragraphs>84</Paragraphs>
  <Slides>23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Device to device communications with WiFi Direct: overview and experimentation</vt:lpstr>
      <vt:lpstr>Outline</vt:lpstr>
      <vt:lpstr>Introduction</vt:lpstr>
      <vt:lpstr>Introduction cont.</vt:lpstr>
      <vt:lpstr>Related work</vt:lpstr>
      <vt:lpstr>Wi-Fi Direct Overview</vt:lpstr>
      <vt:lpstr>Wi-Fi Direct Overview</vt:lpstr>
      <vt:lpstr>Wi-Fi Direct Overview</vt:lpstr>
      <vt:lpstr>Wi-Fi Direct Overview</vt:lpstr>
      <vt:lpstr>Group Formation</vt:lpstr>
      <vt:lpstr>P2P Standard Group Formation</vt:lpstr>
      <vt:lpstr>P2P Autonomous Group Formation</vt:lpstr>
      <vt:lpstr>P2P Persistent Group Formation</vt:lpstr>
      <vt:lpstr>Security</vt:lpstr>
      <vt:lpstr>Security</vt:lpstr>
      <vt:lpstr>Power Saving</vt:lpstr>
      <vt:lpstr>Power Saving</vt:lpstr>
      <vt:lpstr>Opportunistic Power Save</vt:lpstr>
      <vt:lpstr>Notice of Absence</vt:lpstr>
      <vt:lpstr>Group Formation Delays</vt:lpstr>
      <vt:lpstr>Group Formation Delays</vt:lpstr>
      <vt:lpstr>Group Formation Delays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MD510</dc:creator>
  <cp:lastModifiedBy>MD510</cp:lastModifiedBy>
  <cp:revision>91</cp:revision>
  <dcterms:created xsi:type="dcterms:W3CDTF">2012-12-26T13:32:33Z</dcterms:created>
  <dcterms:modified xsi:type="dcterms:W3CDTF">2013-03-14T05:12:46Z</dcterms:modified>
</cp:coreProperties>
</file>