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untains of Christmas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Bad Script" panose="020B0604020202020204" charset="0"/>
      <p:regular r:id="rId24"/>
    </p:embeddedFont>
    <p:embeddedFont>
      <p:font typeface="Hind Siliguri Medium" panose="020B0604020202020204" charset="0"/>
      <p:regular r:id="rId25"/>
      <p:bold r:id="rId26"/>
    </p:embeddedFont>
    <p:embeddedFont>
      <p:font typeface="Hind Siliguri" panose="020B0604020202020204" charset="0"/>
      <p:regular r:id="rId27"/>
      <p:bold r:id="rId28"/>
    </p:embeddedFont>
    <p:embeddedFont>
      <p:font typeface="Amatic SC" panose="020B0604020202020204" charset="-79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2B2193-A6A2-414B-837B-3B45617D3A24}">
  <a:tblStyle styleId="{BE2B2193-A6A2-414B-837B-3B45617D3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680"/>
  </p:normalViewPr>
  <p:slideViewPr>
    <p:cSldViewPr snapToGrid="0" snapToObjects="1">
      <p:cViewPr varScale="1">
        <p:scale>
          <a:sx n="134" d="100"/>
          <a:sy n="13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c624a2eb9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c624a2eb9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8a4b6b14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d8a4b6b142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d8a4b6b14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d8a4b6b14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8a4b6b142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8a4b6b142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d8a4b6b14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d8a4b6b14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d8a4b6b14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d8a4b6b14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d8a4b6b142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d8a4b6b142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c718aa7c62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c718aa7c62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c861e6325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c861e6325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d8a4b6b1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d8a4b6b1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d8a4b6b142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d8a4b6b142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d8a4b6b142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d8a4b6b142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d8a4b6b14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d8a4b6b14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8a4b6b14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8a4b6b14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In use for centuries, the Floo Network, while somewhat uncomfortable, has many advantages.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Firstly, unlike broomsticks, the Network can be used without fear of breaking the International Statute of Secrecy.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Secondly, unlike Apparition, there is little to no danger of serious injury.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Thirdly, it can be used to transport children, the elderly and the infirm.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d8a4b6b14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d8a4b6b14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"/>
          <p:cNvGrpSpPr/>
          <p:nvPr/>
        </p:nvGrpSpPr>
        <p:grpSpPr>
          <a:xfrm>
            <a:off x="-607151" y="-5870177"/>
            <a:ext cx="11035331" cy="8631898"/>
            <a:chOff x="-607151" y="-5870177"/>
            <a:chExt cx="11035331" cy="8631898"/>
          </a:xfrm>
        </p:grpSpPr>
        <p:sp>
          <p:nvSpPr>
            <p:cNvPr id="143" name="Google Shape;143;p2"/>
            <p:cNvSpPr/>
            <p:nvPr/>
          </p:nvSpPr>
          <p:spPr>
            <a:xfrm rot="7350897" flipH="1">
              <a:off x="4046931" y="-7443932"/>
              <a:ext cx="2284073" cy="1097023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7350897" flipH="1">
              <a:off x="3939250" y="-7263758"/>
              <a:ext cx="2247513" cy="109824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7350897" flipH="1">
              <a:off x="3756742" y="-7042670"/>
              <a:ext cx="2308446" cy="10994610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7350897" flipH="1">
              <a:off x="3528972" y="-6793416"/>
              <a:ext cx="2423992" cy="11006797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7350897" flipH="1">
              <a:off x="3519031" y="-6656822"/>
              <a:ext cx="2247513" cy="11018984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-488764" y="1741552"/>
            <a:ext cx="11664563" cy="7189711"/>
            <a:chOff x="-488764" y="1741552"/>
            <a:chExt cx="11664563" cy="7189711"/>
          </a:xfrm>
        </p:grpSpPr>
        <p:sp>
          <p:nvSpPr>
            <p:cNvPr id="149" name="Google Shape;149;p2"/>
            <p:cNvSpPr/>
            <p:nvPr/>
          </p:nvSpPr>
          <p:spPr>
            <a:xfrm rot="-6346485">
              <a:off x="3866289" y="-1086334"/>
              <a:ext cx="2271979" cy="1077004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-6346485">
              <a:off x="3865835" y="-695169"/>
              <a:ext cx="2302447" cy="10617024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-6346485">
              <a:off x="3902705" y="-378920"/>
              <a:ext cx="2181028" cy="10452494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-6346485">
              <a:off x="3852696" y="-32450"/>
              <a:ext cx="2344875" cy="10354092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-6346485">
              <a:off x="3878048" y="48167"/>
              <a:ext cx="2351195" cy="1039720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-6346485">
              <a:off x="4083663" y="281548"/>
              <a:ext cx="2217589" cy="1052133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-6346485">
              <a:off x="4127250" y="410766"/>
              <a:ext cx="2375569" cy="1066080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-6346485">
              <a:off x="4290224" y="557869"/>
              <a:ext cx="2271979" cy="1077681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-6346485">
              <a:off x="4344669" y="716162"/>
              <a:ext cx="2362930" cy="10864609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-6346485">
              <a:off x="4424181" y="855018"/>
              <a:ext cx="2357062" cy="10916518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"/>
          <p:cNvSpPr txBox="1">
            <a:spLocks noGrp="1"/>
          </p:cNvSpPr>
          <p:nvPr>
            <p:ph type="ctrTitle"/>
          </p:nvPr>
        </p:nvSpPr>
        <p:spPr>
          <a:xfrm>
            <a:off x="704474" y="1111975"/>
            <a:ext cx="4388400" cy="236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"/>
          <p:cNvSpPr txBox="1">
            <a:spLocks noGrp="1"/>
          </p:cNvSpPr>
          <p:nvPr>
            <p:ph type="subTitle" idx="1"/>
          </p:nvPr>
        </p:nvSpPr>
        <p:spPr>
          <a:xfrm>
            <a:off x="704474" y="3401900"/>
            <a:ext cx="4388400" cy="47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_1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3"/>
          <p:cNvGrpSpPr/>
          <p:nvPr/>
        </p:nvGrpSpPr>
        <p:grpSpPr>
          <a:xfrm>
            <a:off x="7173901" y="-1607644"/>
            <a:ext cx="4925844" cy="8216438"/>
            <a:chOff x="7173901" y="-1607644"/>
            <a:chExt cx="4925844" cy="8216438"/>
          </a:xfrm>
        </p:grpSpPr>
        <p:sp>
          <p:nvSpPr>
            <p:cNvPr id="334" name="Google Shape;334;p13"/>
            <p:cNvSpPr/>
            <p:nvPr/>
          </p:nvSpPr>
          <p:spPr>
            <a:xfrm rot="759989">
              <a:off x="7996451" y="-1531195"/>
              <a:ext cx="1549051" cy="7674350"/>
            </a:xfrm>
            <a:custGeom>
              <a:avLst/>
              <a:gdLst/>
              <a:ahLst/>
              <a:cxnLst/>
              <a:rect l="l" t="t" r="r" b="b"/>
              <a:pathLst>
                <a:path w="11251" h="55740" extrusionOk="0">
                  <a:moveTo>
                    <a:pt x="7670" y="0"/>
                  </a:moveTo>
                  <a:cubicBezTo>
                    <a:pt x="7670" y="0"/>
                    <a:pt x="7239" y="26"/>
                    <a:pt x="6837" y="26"/>
                  </a:cubicBezTo>
                  <a:cubicBezTo>
                    <a:pt x="6776" y="38"/>
                    <a:pt x="6715" y="42"/>
                    <a:pt x="6654" y="42"/>
                  </a:cubicBezTo>
                  <a:cubicBezTo>
                    <a:pt x="6545" y="42"/>
                    <a:pt x="6436" y="30"/>
                    <a:pt x="6327" y="30"/>
                  </a:cubicBezTo>
                  <a:cubicBezTo>
                    <a:pt x="6228" y="30"/>
                    <a:pt x="6129" y="40"/>
                    <a:pt x="6029" y="80"/>
                  </a:cubicBezTo>
                  <a:cubicBezTo>
                    <a:pt x="7132" y="969"/>
                    <a:pt x="8639" y="1318"/>
                    <a:pt x="9636" y="2395"/>
                  </a:cubicBezTo>
                  <a:cubicBezTo>
                    <a:pt x="10282" y="3041"/>
                    <a:pt x="9528" y="3876"/>
                    <a:pt x="8990" y="4333"/>
                  </a:cubicBezTo>
                  <a:cubicBezTo>
                    <a:pt x="6729" y="6460"/>
                    <a:pt x="5114" y="8990"/>
                    <a:pt x="3256" y="11412"/>
                  </a:cubicBezTo>
                  <a:cubicBezTo>
                    <a:pt x="3015" y="11707"/>
                    <a:pt x="2771" y="11976"/>
                    <a:pt x="2530" y="12273"/>
                  </a:cubicBezTo>
                  <a:cubicBezTo>
                    <a:pt x="1802" y="13107"/>
                    <a:pt x="1049" y="13968"/>
                    <a:pt x="485" y="14911"/>
                  </a:cubicBezTo>
                  <a:cubicBezTo>
                    <a:pt x="188" y="15449"/>
                    <a:pt x="538" y="16014"/>
                    <a:pt x="1103" y="16203"/>
                  </a:cubicBezTo>
                  <a:cubicBezTo>
                    <a:pt x="3902" y="17090"/>
                    <a:pt x="7724" y="16067"/>
                    <a:pt x="9715" y="18382"/>
                  </a:cubicBezTo>
                  <a:cubicBezTo>
                    <a:pt x="9715" y="18679"/>
                    <a:pt x="9582" y="19002"/>
                    <a:pt x="9367" y="19243"/>
                  </a:cubicBezTo>
                  <a:cubicBezTo>
                    <a:pt x="7052" y="21694"/>
                    <a:pt x="4440" y="23847"/>
                    <a:pt x="2825" y="26861"/>
                  </a:cubicBezTo>
                  <a:cubicBezTo>
                    <a:pt x="2584" y="27264"/>
                    <a:pt x="2369" y="27641"/>
                    <a:pt x="2153" y="28018"/>
                  </a:cubicBezTo>
                  <a:cubicBezTo>
                    <a:pt x="1695" y="28799"/>
                    <a:pt x="1264" y="29579"/>
                    <a:pt x="915" y="30386"/>
                  </a:cubicBezTo>
                  <a:cubicBezTo>
                    <a:pt x="403" y="31570"/>
                    <a:pt x="1561" y="32190"/>
                    <a:pt x="2556" y="32432"/>
                  </a:cubicBezTo>
                  <a:cubicBezTo>
                    <a:pt x="4171" y="32808"/>
                    <a:pt x="5706" y="32890"/>
                    <a:pt x="7185" y="33454"/>
                  </a:cubicBezTo>
                  <a:cubicBezTo>
                    <a:pt x="7536" y="33616"/>
                    <a:pt x="7859" y="33751"/>
                    <a:pt x="8182" y="33913"/>
                  </a:cubicBezTo>
                  <a:cubicBezTo>
                    <a:pt x="8477" y="34074"/>
                    <a:pt x="8774" y="34208"/>
                    <a:pt x="9069" y="34369"/>
                  </a:cubicBezTo>
                  <a:cubicBezTo>
                    <a:pt x="9984" y="34908"/>
                    <a:pt x="9554" y="36038"/>
                    <a:pt x="8990" y="36684"/>
                  </a:cubicBezTo>
                  <a:cubicBezTo>
                    <a:pt x="7052" y="38676"/>
                    <a:pt x="5437" y="40990"/>
                    <a:pt x="4440" y="43548"/>
                  </a:cubicBezTo>
                  <a:cubicBezTo>
                    <a:pt x="4307" y="43843"/>
                    <a:pt x="4145" y="44113"/>
                    <a:pt x="3956" y="44382"/>
                  </a:cubicBezTo>
                  <a:cubicBezTo>
                    <a:pt x="3094" y="45727"/>
                    <a:pt x="1830" y="46858"/>
                    <a:pt x="808" y="48096"/>
                  </a:cubicBezTo>
                  <a:cubicBezTo>
                    <a:pt x="457" y="48527"/>
                    <a:pt x="0" y="49065"/>
                    <a:pt x="295" y="49603"/>
                  </a:cubicBezTo>
                  <a:cubicBezTo>
                    <a:pt x="1103" y="50949"/>
                    <a:pt x="2799" y="51085"/>
                    <a:pt x="3956" y="52000"/>
                  </a:cubicBezTo>
                  <a:cubicBezTo>
                    <a:pt x="4522" y="52510"/>
                    <a:pt x="4953" y="53238"/>
                    <a:pt x="4978" y="54017"/>
                  </a:cubicBezTo>
                  <a:lnTo>
                    <a:pt x="4978" y="55283"/>
                  </a:lnTo>
                  <a:lnTo>
                    <a:pt x="4978" y="55740"/>
                  </a:lnTo>
                  <a:lnTo>
                    <a:pt x="6244" y="55740"/>
                  </a:lnTo>
                  <a:lnTo>
                    <a:pt x="6244" y="55283"/>
                  </a:lnTo>
                  <a:lnTo>
                    <a:pt x="6244" y="54017"/>
                  </a:lnTo>
                  <a:cubicBezTo>
                    <a:pt x="6514" y="51515"/>
                    <a:pt x="3794" y="50869"/>
                    <a:pt x="2018" y="49793"/>
                  </a:cubicBezTo>
                  <a:cubicBezTo>
                    <a:pt x="995" y="49119"/>
                    <a:pt x="1802" y="48016"/>
                    <a:pt x="2369" y="47370"/>
                  </a:cubicBezTo>
                  <a:cubicBezTo>
                    <a:pt x="3417" y="46132"/>
                    <a:pt x="4655" y="44920"/>
                    <a:pt x="5437" y="43495"/>
                  </a:cubicBezTo>
                  <a:cubicBezTo>
                    <a:pt x="5598" y="43225"/>
                    <a:pt x="5760" y="42928"/>
                    <a:pt x="5893" y="42633"/>
                  </a:cubicBezTo>
                  <a:cubicBezTo>
                    <a:pt x="6837" y="39996"/>
                    <a:pt x="8746" y="38004"/>
                    <a:pt x="10551" y="35877"/>
                  </a:cubicBezTo>
                  <a:cubicBezTo>
                    <a:pt x="10981" y="35392"/>
                    <a:pt x="11143" y="34613"/>
                    <a:pt x="10469" y="34182"/>
                  </a:cubicBezTo>
                  <a:cubicBezTo>
                    <a:pt x="10174" y="33993"/>
                    <a:pt x="9851" y="33805"/>
                    <a:pt x="9528" y="33616"/>
                  </a:cubicBezTo>
                  <a:cubicBezTo>
                    <a:pt x="9177" y="33428"/>
                    <a:pt x="8854" y="33239"/>
                    <a:pt x="8505" y="33052"/>
                  </a:cubicBezTo>
                  <a:cubicBezTo>
                    <a:pt x="6675" y="31921"/>
                    <a:pt x="4414" y="32109"/>
                    <a:pt x="2502" y="31032"/>
                  </a:cubicBezTo>
                  <a:cubicBezTo>
                    <a:pt x="1964" y="30737"/>
                    <a:pt x="1964" y="30037"/>
                    <a:pt x="2153" y="29553"/>
                  </a:cubicBezTo>
                  <a:cubicBezTo>
                    <a:pt x="2315" y="29148"/>
                    <a:pt x="2502" y="28771"/>
                    <a:pt x="2692" y="28394"/>
                  </a:cubicBezTo>
                  <a:cubicBezTo>
                    <a:pt x="2879" y="28018"/>
                    <a:pt x="3094" y="27641"/>
                    <a:pt x="3338" y="27264"/>
                  </a:cubicBezTo>
                  <a:cubicBezTo>
                    <a:pt x="5032" y="23980"/>
                    <a:pt x="7939" y="21666"/>
                    <a:pt x="10469" y="19056"/>
                  </a:cubicBezTo>
                  <a:cubicBezTo>
                    <a:pt x="10684" y="18867"/>
                    <a:pt x="10874" y="18625"/>
                    <a:pt x="10953" y="18356"/>
                  </a:cubicBezTo>
                  <a:cubicBezTo>
                    <a:pt x="11007" y="18059"/>
                    <a:pt x="11061" y="17710"/>
                    <a:pt x="10738" y="17549"/>
                  </a:cubicBezTo>
                  <a:cubicBezTo>
                    <a:pt x="8290" y="16095"/>
                    <a:pt x="5491" y="16526"/>
                    <a:pt x="2692" y="15880"/>
                  </a:cubicBezTo>
                  <a:cubicBezTo>
                    <a:pt x="1723" y="15665"/>
                    <a:pt x="1346" y="14829"/>
                    <a:pt x="1910" y="14022"/>
                  </a:cubicBezTo>
                  <a:cubicBezTo>
                    <a:pt x="2530" y="13214"/>
                    <a:pt x="3256" y="12461"/>
                    <a:pt x="3930" y="11707"/>
                  </a:cubicBezTo>
                  <a:cubicBezTo>
                    <a:pt x="4171" y="11438"/>
                    <a:pt x="4386" y="11169"/>
                    <a:pt x="4602" y="10928"/>
                  </a:cubicBezTo>
                  <a:cubicBezTo>
                    <a:pt x="6298" y="8344"/>
                    <a:pt x="8208" y="5947"/>
                    <a:pt x="10443" y="3794"/>
                  </a:cubicBezTo>
                  <a:cubicBezTo>
                    <a:pt x="10874" y="3471"/>
                    <a:pt x="11251" y="2933"/>
                    <a:pt x="11007" y="2395"/>
                  </a:cubicBezTo>
                  <a:cubicBezTo>
                    <a:pt x="10415" y="995"/>
                    <a:pt x="8721" y="834"/>
                    <a:pt x="7670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759989">
              <a:off x="8030336" y="-1502794"/>
              <a:ext cx="1801008" cy="7681784"/>
            </a:xfrm>
            <a:custGeom>
              <a:avLst/>
              <a:gdLst/>
              <a:ahLst/>
              <a:cxnLst/>
              <a:rect l="l" t="t" r="r" b="b"/>
              <a:pathLst>
                <a:path w="13081" h="55794" extrusionOk="0">
                  <a:moveTo>
                    <a:pt x="9098" y="0"/>
                  </a:moveTo>
                  <a:cubicBezTo>
                    <a:pt x="9098" y="0"/>
                    <a:pt x="8639" y="0"/>
                    <a:pt x="8236" y="26"/>
                  </a:cubicBezTo>
                  <a:cubicBezTo>
                    <a:pt x="8089" y="43"/>
                    <a:pt x="7932" y="70"/>
                    <a:pt x="7759" y="70"/>
                  </a:cubicBezTo>
                  <a:cubicBezTo>
                    <a:pt x="7647" y="70"/>
                    <a:pt x="7528" y="59"/>
                    <a:pt x="7401" y="26"/>
                  </a:cubicBezTo>
                  <a:lnTo>
                    <a:pt x="7401" y="26"/>
                  </a:lnTo>
                  <a:cubicBezTo>
                    <a:pt x="8452" y="1049"/>
                    <a:pt x="11330" y="1400"/>
                    <a:pt x="10551" y="2933"/>
                  </a:cubicBezTo>
                  <a:cubicBezTo>
                    <a:pt x="8990" y="5976"/>
                    <a:pt x="6055" y="7967"/>
                    <a:pt x="4333" y="10928"/>
                  </a:cubicBezTo>
                  <a:cubicBezTo>
                    <a:pt x="4117" y="11197"/>
                    <a:pt x="3902" y="11466"/>
                    <a:pt x="3661" y="11707"/>
                  </a:cubicBezTo>
                  <a:cubicBezTo>
                    <a:pt x="2987" y="12489"/>
                    <a:pt x="2287" y="13268"/>
                    <a:pt x="1723" y="14158"/>
                  </a:cubicBezTo>
                  <a:cubicBezTo>
                    <a:pt x="1533" y="14427"/>
                    <a:pt x="1264" y="14696"/>
                    <a:pt x="1346" y="15073"/>
                  </a:cubicBezTo>
                  <a:cubicBezTo>
                    <a:pt x="1561" y="15852"/>
                    <a:pt x="2449" y="15880"/>
                    <a:pt x="3094" y="16068"/>
                  </a:cubicBezTo>
                  <a:cubicBezTo>
                    <a:pt x="5491" y="16767"/>
                    <a:pt x="9797" y="15773"/>
                    <a:pt x="10684" y="18410"/>
                  </a:cubicBezTo>
                  <a:cubicBezTo>
                    <a:pt x="10605" y="18679"/>
                    <a:pt x="10415" y="18921"/>
                    <a:pt x="10200" y="19110"/>
                  </a:cubicBezTo>
                  <a:cubicBezTo>
                    <a:pt x="7670" y="21720"/>
                    <a:pt x="4763" y="24034"/>
                    <a:pt x="3069" y="27318"/>
                  </a:cubicBezTo>
                  <a:cubicBezTo>
                    <a:pt x="2825" y="27695"/>
                    <a:pt x="2610" y="28072"/>
                    <a:pt x="2423" y="28448"/>
                  </a:cubicBezTo>
                  <a:cubicBezTo>
                    <a:pt x="2233" y="28825"/>
                    <a:pt x="2046" y="29202"/>
                    <a:pt x="1884" y="29607"/>
                  </a:cubicBezTo>
                  <a:cubicBezTo>
                    <a:pt x="1372" y="30709"/>
                    <a:pt x="2530" y="31409"/>
                    <a:pt x="3445" y="31624"/>
                  </a:cubicBezTo>
                  <a:cubicBezTo>
                    <a:pt x="5060" y="32029"/>
                    <a:pt x="6647" y="32352"/>
                    <a:pt x="8101" y="33052"/>
                  </a:cubicBezTo>
                  <a:cubicBezTo>
                    <a:pt x="8505" y="33213"/>
                    <a:pt x="8936" y="33401"/>
                    <a:pt x="9313" y="33616"/>
                  </a:cubicBezTo>
                  <a:cubicBezTo>
                    <a:pt x="9715" y="33831"/>
                    <a:pt x="10066" y="34075"/>
                    <a:pt x="10361" y="34398"/>
                  </a:cubicBezTo>
                  <a:cubicBezTo>
                    <a:pt x="11061" y="35097"/>
                    <a:pt x="10282" y="36012"/>
                    <a:pt x="9743" y="36551"/>
                  </a:cubicBezTo>
                  <a:cubicBezTo>
                    <a:pt x="7993" y="38381"/>
                    <a:pt x="6486" y="40427"/>
                    <a:pt x="5571" y="42795"/>
                  </a:cubicBezTo>
                  <a:cubicBezTo>
                    <a:pt x="5409" y="43090"/>
                    <a:pt x="5276" y="43413"/>
                    <a:pt x="5086" y="43710"/>
                  </a:cubicBezTo>
                  <a:cubicBezTo>
                    <a:pt x="4199" y="45164"/>
                    <a:pt x="2853" y="46455"/>
                    <a:pt x="1803" y="47801"/>
                  </a:cubicBezTo>
                  <a:cubicBezTo>
                    <a:pt x="0" y="50223"/>
                    <a:pt x="4063" y="50518"/>
                    <a:pt x="5301" y="51918"/>
                  </a:cubicBezTo>
                  <a:cubicBezTo>
                    <a:pt x="5840" y="52538"/>
                    <a:pt x="6029" y="53264"/>
                    <a:pt x="5975" y="54071"/>
                  </a:cubicBezTo>
                  <a:lnTo>
                    <a:pt x="5975" y="55337"/>
                  </a:lnTo>
                  <a:lnTo>
                    <a:pt x="5975" y="55794"/>
                  </a:lnTo>
                  <a:lnTo>
                    <a:pt x="7267" y="55794"/>
                  </a:lnTo>
                  <a:lnTo>
                    <a:pt x="7267" y="54071"/>
                  </a:lnTo>
                  <a:cubicBezTo>
                    <a:pt x="7267" y="53802"/>
                    <a:pt x="7267" y="53507"/>
                    <a:pt x="7239" y="53156"/>
                  </a:cubicBezTo>
                  <a:cubicBezTo>
                    <a:pt x="7186" y="50734"/>
                    <a:pt x="4333" y="50493"/>
                    <a:pt x="2825" y="49147"/>
                  </a:cubicBezTo>
                  <a:cubicBezTo>
                    <a:pt x="2233" y="48609"/>
                    <a:pt x="2799" y="47801"/>
                    <a:pt x="3176" y="47263"/>
                  </a:cubicBezTo>
                  <a:cubicBezTo>
                    <a:pt x="4171" y="45997"/>
                    <a:pt x="5355" y="44813"/>
                    <a:pt x="6191" y="43467"/>
                  </a:cubicBezTo>
                  <a:cubicBezTo>
                    <a:pt x="6352" y="43198"/>
                    <a:pt x="6514" y="42929"/>
                    <a:pt x="6647" y="42634"/>
                  </a:cubicBezTo>
                  <a:cubicBezTo>
                    <a:pt x="7644" y="39888"/>
                    <a:pt x="9608" y="37707"/>
                    <a:pt x="11600" y="35554"/>
                  </a:cubicBezTo>
                  <a:cubicBezTo>
                    <a:pt x="12273" y="34774"/>
                    <a:pt x="11869" y="33885"/>
                    <a:pt x="11061" y="33482"/>
                  </a:cubicBezTo>
                  <a:cubicBezTo>
                    <a:pt x="10792" y="33321"/>
                    <a:pt x="10497" y="33185"/>
                    <a:pt x="10200" y="33024"/>
                  </a:cubicBezTo>
                  <a:cubicBezTo>
                    <a:pt x="9905" y="32890"/>
                    <a:pt x="9608" y="32729"/>
                    <a:pt x="9339" y="32567"/>
                  </a:cubicBezTo>
                  <a:cubicBezTo>
                    <a:pt x="7590" y="31409"/>
                    <a:pt x="5329" y="31517"/>
                    <a:pt x="3768" y="30332"/>
                  </a:cubicBezTo>
                  <a:cubicBezTo>
                    <a:pt x="2664" y="29471"/>
                    <a:pt x="3069" y="28287"/>
                    <a:pt x="3822" y="27077"/>
                  </a:cubicBezTo>
                  <a:cubicBezTo>
                    <a:pt x="4010" y="26780"/>
                    <a:pt x="4225" y="26485"/>
                    <a:pt x="4468" y="26162"/>
                  </a:cubicBezTo>
                  <a:cubicBezTo>
                    <a:pt x="6324" y="23227"/>
                    <a:pt x="9205" y="21181"/>
                    <a:pt x="11628" y="18679"/>
                  </a:cubicBezTo>
                  <a:cubicBezTo>
                    <a:pt x="11950" y="18382"/>
                    <a:pt x="12058" y="18005"/>
                    <a:pt x="12004" y="17657"/>
                  </a:cubicBezTo>
                  <a:cubicBezTo>
                    <a:pt x="9985" y="15583"/>
                    <a:pt x="6568" y="16391"/>
                    <a:pt x="3902" y="15583"/>
                  </a:cubicBezTo>
                  <a:cubicBezTo>
                    <a:pt x="3338" y="15396"/>
                    <a:pt x="2261" y="15073"/>
                    <a:pt x="2638" y="14319"/>
                  </a:cubicBezTo>
                  <a:cubicBezTo>
                    <a:pt x="3148" y="13268"/>
                    <a:pt x="3956" y="12381"/>
                    <a:pt x="4737" y="11492"/>
                  </a:cubicBezTo>
                  <a:cubicBezTo>
                    <a:pt x="5006" y="11197"/>
                    <a:pt x="5248" y="10900"/>
                    <a:pt x="5517" y="10605"/>
                  </a:cubicBezTo>
                  <a:cubicBezTo>
                    <a:pt x="7375" y="7967"/>
                    <a:pt x="9636" y="5625"/>
                    <a:pt x="11735" y="3123"/>
                  </a:cubicBezTo>
                  <a:cubicBezTo>
                    <a:pt x="13081" y="1480"/>
                    <a:pt x="10200" y="754"/>
                    <a:pt x="9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759989">
              <a:off x="8333387" y="-1463166"/>
              <a:ext cx="1649283" cy="7693074"/>
            </a:xfrm>
            <a:custGeom>
              <a:avLst/>
              <a:gdLst/>
              <a:ahLst/>
              <a:cxnLst/>
              <a:rect l="l" t="t" r="r" b="b"/>
              <a:pathLst>
                <a:path w="11979" h="55876" extrusionOk="0">
                  <a:moveTo>
                    <a:pt x="8505" y="1"/>
                  </a:moveTo>
                  <a:cubicBezTo>
                    <a:pt x="8505" y="1"/>
                    <a:pt x="8075" y="29"/>
                    <a:pt x="7672" y="54"/>
                  </a:cubicBezTo>
                  <a:cubicBezTo>
                    <a:pt x="7632" y="51"/>
                    <a:pt x="7592" y="49"/>
                    <a:pt x="7552" y="49"/>
                  </a:cubicBezTo>
                  <a:cubicBezTo>
                    <a:pt x="7389" y="49"/>
                    <a:pt x="7219" y="74"/>
                    <a:pt x="7055" y="74"/>
                  </a:cubicBezTo>
                  <a:cubicBezTo>
                    <a:pt x="6981" y="74"/>
                    <a:pt x="6908" y="69"/>
                    <a:pt x="6837" y="54"/>
                  </a:cubicBezTo>
                  <a:lnTo>
                    <a:pt x="6837" y="54"/>
                  </a:lnTo>
                  <a:cubicBezTo>
                    <a:pt x="7967" y="836"/>
                    <a:pt x="10848" y="1562"/>
                    <a:pt x="9502" y="3205"/>
                  </a:cubicBezTo>
                  <a:cubicBezTo>
                    <a:pt x="7403" y="5707"/>
                    <a:pt x="5142" y="8049"/>
                    <a:pt x="3284" y="10687"/>
                  </a:cubicBezTo>
                  <a:cubicBezTo>
                    <a:pt x="3015" y="10982"/>
                    <a:pt x="2773" y="11279"/>
                    <a:pt x="2504" y="11574"/>
                  </a:cubicBezTo>
                  <a:cubicBezTo>
                    <a:pt x="1723" y="12463"/>
                    <a:pt x="915" y="13350"/>
                    <a:pt x="405" y="14401"/>
                  </a:cubicBezTo>
                  <a:cubicBezTo>
                    <a:pt x="0" y="15262"/>
                    <a:pt x="1374" y="15585"/>
                    <a:pt x="2074" y="15747"/>
                  </a:cubicBezTo>
                  <a:cubicBezTo>
                    <a:pt x="4604" y="16501"/>
                    <a:pt x="7913" y="15747"/>
                    <a:pt x="9743" y="17739"/>
                  </a:cubicBezTo>
                  <a:cubicBezTo>
                    <a:pt x="9797" y="18087"/>
                    <a:pt x="9689" y="18438"/>
                    <a:pt x="9395" y="18761"/>
                  </a:cubicBezTo>
                  <a:cubicBezTo>
                    <a:pt x="6944" y="21291"/>
                    <a:pt x="3958" y="23309"/>
                    <a:pt x="2181" y="26459"/>
                  </a:cubicBezTo>
                  <a:cubicBezTo>
                    <a:pt x="1966" y="26782"/>
                    <a:pt x="1777" y="27105"/>
                    <a:pt x="1589" y="27428"/>
                  </a:cubicBezTo>
                  <a:cubicBezTo>
                    <a:pt x="1400" y="27751"/>
                    <a:pt x="1238" y="28074"/>
                    <a:pt x="1051" y="28397"/>
                  </a:cubicBezTo>
                  <a:cubicBezTo>
                    <a:pt x="754" y="29097"/>
                    <a:pt x="459" y="30173"/>
                    <a:pt x="1400" y="30522"/>
                  </a:cubicBezTo>
                  <a:cubicBezTo>
                    <a:pt x="3284" y="31250"/>
                    <a:pt x="5411" y="31519"/>
                    <a:pt x="7106" y="32649"/>
                  </a:cubicBezTo>
                  <a:cubicBezTo>
                    <a:pt x="7403" y="32837"/>
                    <a:pt x="7698" y="32972"/>
                    <a:pt x="7967" y="33134"/>
                  </a:cubicBezTo>
                  <a:cubicBezTo>
                    <a:pt x="8264" y="33267"/>
                    <a:pt x="8559" y="33429"/>
                    <a:pt x="8828" y="33564"/>
                  </a:cubicBezTo>
                  <a:cubicBezTo>
                    <a:pt x="9743" y="34021"/>
                    <a:pt x="9987" y="35098"/>
                    <a:pt x="9205" y="35851"/>
                  </a:cubicBezTo>
                  <a:cubicBezTo>
                    <a:pt x="7213" y="37871"/>
                    <a:pt x="5411" y="40050"/>
                    <a:pt x="4414" y="42716"/>
                  </a:cubicBezTo>
                  <a:cubicBezTo>
                    <a:pt x="4281" y="43011"/>
                    <a:pt x="4119" y="43280"/>
                    <a:pt x="3958" y="43549"/>
                  </a:cubicBezTo>
                  <a:cubicBezTo>
                    <a:pt x="3122" y="44923"/>
                    <a:pt x="1966" y="46107"/>
                    <a:pt x="943" y="47345"/>
                  </a:cubicBezTo>
                  <a:cubicBezTo>
                    <a:pt x="216" y="48152"/>
                    <a:pt x="136" y="49390"/>
                    <a:pt x="1320" y="49793"/>
                  </a:cubicBezTo>
                  <a:cubicBezTo>
                    <a:pt x="2907" y="50467"/>
                    <a:pt x="4953" y="51274"/>
                    <a:pt x="5006" y="53238"/>
                  </a:cubicBezTo>
                  <a:cubicBezTo>
                    <a:pt x="5034" y="53589"/>
                    <a:pt x="5034" y="53884"/>
                    <a:pt x="5034" y="54153"/>
                  </a:cubicBezTo>
                  <a:lnTo>
                    <a:pt x="5034" y="55876"/>
                  </a:lnTo>
                  <a:lnTo>
                    <a:pt x="6298" y="55876"/>
                  </a:lnTo>
                  <a:lnTo>
                    <a:pt x="6298" y="54153"/>
                  </a:lnTo>
                  <a:lnTo>
                    <a:pt x="6298" y="53238"/>
                  </a:lnTo>
                  <a:cubicBezTo>
                    <a:pt x="6595" y="50467"/>
                    <a:pt x="3419" y="50116"/>
                    <a:pt x="1830" y="48691"/>
                  </a:cubicBezTo>
                  <a:cubicBezTo>
                    <a:pt x="1535" y="48447"/>
                    <a:pt x="1589" y="47991"/>
                    <a:pt x="1805" y="47722"/>
                  </a:cubicBezTo>
                  <a:cubicBezTo>
                    <a:pt x="2692" y="46025"/>
                    <a:pt x="4173" y="44625"/>
                    <a:pt x="5196" y="43038"/>
                  </a:cubicBezTo>
                  <a:cubicBezTo>
                    <a:pt x="5411" y="42741"/>
                    <a:pt x="5598" y="42418"/>
                    <a:pt x="5760" y="42070"/>
                  </a:cubicBezTo>
                  <a:cubicBezTo>
                    <a:pt x="6757" y="39081"/>
                    <a:pt x="9179" y="37279"/>
                    <a:pt x="10981" y="34856"/>
                  </a:cubicBezTo>
                  <a:cubicBezTo>
                    <a:pt x="11279" y="34480"/>
                    <a:pt x="11009" y="33913"/>
                    <a:pt x="10579" y="33564"/>
                  </a:cubicBezTo>
                  <a:cubicBezTo>
                    <a:pt x="10066" y="33160"/>
                    <a:pt x="9474" y="32865"/>
                    <a:pt x="8882" y="32514"/>
                  </a:cubicBezTo>
                  <a:cubicBezTo>
                    <a:pt x="8587" y="32352"/>
                    <a:pt x="8290" y="32191"/>
                    <a:pt x="8021" y="32003"/>
                  </a:cubicBezTo>
                  <a:cubicBezTo>
                    <a:pt x="6326" y="30819"/>
                    <a:pt x="4335" y="30442"/>
                    <a:pt x="2451" y="29635"/>
                  </a:cubicBezTo>
                  <a:cubicBezTo>
                    <a:pt x="1669" y="29338"/>
                    <a:pt x="1912" y="28558"/>
                    <a:pt x="2128" y="27938"/>
                  </a:cubicBezTo>
                  <a:cubicBezTo>
                    <a:pt x="2289" y="27589"/>
                    <a:pt x="2476" y="27238"/>
                    <a:pt x="2666" y="26890"/>
                  </a:cubicBezTo>
                  <a:cubicBezTo>
                    <a:pt x="2853" y="26539"/>
                    <a:pt x="3068" y="26190"/>
                    <a:pt x="3312" y="25867"/>
                  </a:cubicBezTo>
                  <a:cubicBezTo>
                    <a:pt x="5168" y="22852"/>
                    <a:pt x="8236" y="20915"/>
                    <a:pt x="10740" y="18492"/>
                  </a:cubicBezTo>
                  <a:cubicBezTo>
                    <a:pt x="11063" y="18195"/>
                    <a:pt x="11143" y="17818"/>
                    <a:pt x="11063" y="17469"/>
                  </a:cubicBezTo>
                  <a:cubicBezTo>
                    <a:pt x="9179" y="15316"/>
                    <a:pt x="5706" y="16150"/>
                    <a:pt x="3068" y="15262"/>
                  </a:cubicBezTo>
                  <a:cubicBezTo>
                    <a:pt x="2476" y="15073"/>
                    <a:pt x="1751" y="14965"/>
                    <a:pt x="1561" y="14319"/>
                  </a:cubicBezTo>
                  <a:cubicBezTo>
                    <a:pt x="1482" y="13917"/>
                    <a:pt x="1805" y="13620"/>
                    <a:pt x="1992" y="13271"/>
                  </a:cubicBezTo>
                  <a:cubicBezTo>
                    <a:pt x="2612" y="12435"/>
                    <a:pt x="3366" y="11628"/>
                    <a:pt x="4091" y="10848"/>
                  </a:cubicBezTo>
                  <a:cubicBezTo>
                    <a:pt x="4335" y="10579"/>
                    <a:pt x="4576" y="10282"/>
                    <a:pt x="4791" y="10013"/>
                  </a:cubicBezTo>
                  <a:cubicBezTo>
                    <a:pt x="6514" y="7296"/>
                    <a:pt x="9018" y="5330"/>
                    <a:pt x="10928" y="2720"/>
                  </a:cubicBezTo>
                  <a:cubicBezTo>
                    <a:pt x="11978" y="1374"/>
                    <a:pt x="9474" y="728"/>
                    <a:pt x="850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759989">
              <a:off x="8485458" y="-1431519"/>
              <a:ext cx="1693754" cy="7700509"/>
            </a:xfrm>
            <a:custGeom>
              <a:avLst/>
              <a:gdLst/>
              <a:ahLst/>
              <a:cxnLst/>
              <a:rect l="l" t="t" r="r" b="b"/>
              <a:pathLst>
                <a:path w="12302" h="55930" extrusionOk="0">
                  <a:moveTo>
                    <a:pt x="9018" y="1"/>
                  </a:moveTo>
                  <a:cubicBezTo>
                    <a:pt x="9018" y="1"/>
                    <a:pt x="8587" y="29"/>
                    <a:pt x="8183" y="29"/>
                  </a:cubicBezTo>
                  <a:cubicBezTo>
                    <a:pt x="8035" y="56"/>
                    <a:pt x="7914" y="56"/>
                    <a:pt x="7796" y="56"/>
                  </a:cubicBezTo>
                  <a:cubicBezTo>
                    <a:pt x="7678" y="56"/>
                    <a:pt x="7564" y="56"/>
                    <a:pt x="7429" y="83"/>
                  </a:cubicBezTo>
                  <a:cubicBezTo>
                    <a:pt x="8426" y="782"/>
                    <a:pt x="10794" y="1454"/>
                    <a:pt x="9851" y="2800"/>
                  </a:cubicBezTo>
                  <a:cubicBezTo>
                    <a:pt x="7888" y="5384"/>
                    <a:pt x="5384" y="7350"/>
                    <a:pt x="3661" y="10067"/>
                  </a:cubicBezTo>
                  <a:cubicBezTo>
                    <a:pt x="3446" y="10336"/>
                    <a:pt x="3205" y="10633"/>
                    <a:pt x="2961" y="10902"/>
                  </a:cubicBezTo>
                  <a:cubicBezTo>
                    <a:pt x="2236" y="11682"/>
                    <a:pt x="1482" y="12489"/>
                    <a:pt x="862" y="13325"/>
                  </a:cubicBezTo>
                  <a:cubicBezTo>
                    <a:pt x="675" y="13674"/>
                    <a:pt x="352" y="13971"/>
                    <a:pt x="431" y="14373"/>
                  </a:cubicBezTo>
                  <a:cubicBezTo>
                    <a:pt x="621" y="15019"/>
                    <a:pt x="1346" y="15127"/>
                    <a:pt x="1938" y="15316"/>
                  </a:cubicBezTo>
                  <a:cubicBezTo>
                    <a:pt x="4576" y="16204"/>
                    <a:pt x="8049" y="15370"/>
                    <a:pt x="9933" y="17523"/>
                  </a:cubicBezTo>
                  <a:cubicBezTo>
                    <a:pt x="10013" y="17872"/>
                    <a:pt x="9933" y="18249"/>
                    <a:pt x="9610" y="18546"/>
                  </a:cubicBezTo>
                  <a:cubicBezTo>
                    <a:pt x="6998" y="21076"/>
                    <a:pt x="3850" y="23094"/>
                    <a:pt x="1913" y="26244"/>
                  </a:cubicBezTo>
                  <a:cubicBezTo>
                    <a:pt x="1723" y="26513"/>
                    <a:pt x="1562" y="26836"/>
                    <a:pt x="1400" y="27131"/>
                  </a:cubicBezTo>
                  <a:cubicBezTo>
                    <a:pt x="1131" y="27751"/>
                    <a:pt x="916" y="28397"/>
                    <a:pt x="808" y="29123"/>
                  </a:cubicBezTo>
                  <a:cubicBezTo>
                    <a:pt x="782" y="29392"/>
                    <a:pt x="1159" y="29689"/>
                    <a:pt x="1482" y="29850"/>
                  </a:cubicBezTo>
                  <a:cubicBezTo>
                    <a:pt x="3420" y="30496"/>
                    <a:pt x="5384" y="31007"/>
                    <a:pt x="7052" y="32191"/>
                  </a:cubicBezTo>
                  <a:cubicBezTo>
                    <a:pt x="7375" y="32380"/>
                    <a:pt x="7698" y="32542"/>
                    <a:pt x="8021" y="32729"/>
                  </a:cubicBezTo>
                  <a:cubicBezTo>
                    <a:pt x="8641" y="33080"/>
                    <a:pt x="9287" y="33429"/>
                    <a:pt x="9772" y="33913"/>
                  </a:cubicBezTo>
                  <a:cubicBezTo>
                    <a:pt x="10041" y="34264"/>
                    <a:pt x="10067" y="34775"/>
                    <a:pt x="9772" y="35072"/>
                  </a:cubicBezTo>
                  <a:cubicBezTo>
                    <a:pt x="7888" y="37333"/>
                    <a:pt x="5627" y="39296"/>
                    <a:pt x="4630" y="42124"/>
                  </a:cubicBezTo>
                  <a:cubicBezTo>
                    <a:pt x="4468" y="42472"/>
                    <a:pt x="4253" y="42795"/>
                    <a:pt x="4066" y="43118"/>
                  </a:cubicBezTo>
                  <a:cubicBezTo>
                    <a:pt x="3015" y="44707"/>
                    <a:pt x="1482" y="46079"/>
                    <a:pt x="728" y="47776"/>
                  </a:cubicBezTo>
                  <a:cubicBezTo>
                    <a:pt x="1" y="49524"/>
                    <a:pt x="2666" y="49714"/>
                    <a:pt x="3823" y="50467"/>
                  </a:cubicBezTo>
                  <a:cubicBezTo>
                    <a:pt x="4738" y="51167"/>
                    <a:pt x="5276" y="52162"/>
                    <a:pt x="5168" y="53292"/>
                  </a:cubicBezTo>
                  <a:lnTo>
                    <a:pt x="5168" y="54207"/>
                  </a:lnTo>
                  <a:lnTo>
                    <a:pt x="5168" y="55930"/>
                  </a:lnTo>
                  <a:lnTo>
                    <a:pt x="6434" y="55930"/>
                  </a:lnTo>
                  <a:lnTo>
                    <a:pt x="6434" y="53292"/>
                  </a:lnTo>
                  <a:cubicBezTo>
                    <a:pt x="6434" y="52969"/>
                    <a:pt x="6434" y="52620"/>
                    <a:pt x="6406" y="52216"/>
                  </a:cubicBezTo>
                  <a:cubicBezTo>
                    <a:pt x="6380" y="51354"/>
                    <a:pt x="5896" y="50629"/>
                    <a:pt x="5196" y="50090"/>
                  </a:cubicBezTo>
                  <a:cubicBezTo>
                    <a:pt x="4092" y="49201"/>
                    <a:pt x="1239" y="49040"/>
                    <a:pt x="2046" y="47237"/>
                  </a:cubicBezTo>
                  <a:cubicBezTo>
                    <a:pt x="2800" y="45648"/>
                    <a:pt x="4145" y="44356"/>
                    <a:pt x="5168" y="42877"/>
                  </a:cubicBezTo>
                  <a:cubicBezTo>
                    <a:pt x="5358" y="42580"/>
                    <a:pt x="5545" y="42285"/>
                    <a:pt x="5707" y="41962"/>
                  </a:cubicBezTo>
                  <a:cubicBezTo>
                    <a:pt x="6811" y="39271"/>
                    <a:pt x="8803" y="37117"/>
                    <a:pt x="10956" y="35098"/>
                  </a:cubicBezTo>
                  <a:cubicBezTo>
                    <a:pt x="11412" y="34721"/>
                    <a:pt x="11494" y="34021"/>
                    <a:pt x="11036" y="33565"/>
                  </a:cubicBezTo>
                  <a:cubicBezTo>
                    <a:pt x="10472" y="33106"/>
                    <a:pt x="9772" y="32703"/>
                    <a:pt x="9098" y="32327"/>
                  </a:cubicBezTo>
                  <a:cubicBezTo>
                    <a:pt x="8749" y="32111"/>
                    <a:pt x="8426" y="31896"/>
                    <a:pt x="8103" y="31681"/>
                  </a:cubicBezTo>
                  <a:cubicBezTo>
                    <a:pt x="6514" y="30335"/>
                    <a:pt x="4468" y="29850"/>
                    <a:pt x="2612" y="29069"/>
                  </a:cubicBezTo>
                  <a:cubicBezTo>
                    <a:pt x="1669" y="28720"/>
                    <a:pt x="2020" y="27697"/>
                    <a:pt x="2343" y="26969"/>
                  </a:cubicBezTo>
                  <a:cubicBezTo>
                    <a:pt x="2505" y="26646"/>
                    <a:pt x="2692" y="26351"/>
                    <a:pt x="2882" y="26054"/>
                  </a:cubicBezTo>
                  <a:cubicBezTo>
                    <a:pt x="3069" y="25759"/>
                    <a:pt x="3258" y="25462"/>
                    <a:pt x="3474" y="25193"/>
                  </a:cubicBezTo>
                  <a:cubicBezTo>
                    <a:pt x="5491" y="22368"/>
                    <a:pt x="8587" y="20671"/>
                    <a:pt x="10956" y="18195"/>
                  </a:cubicBezTo>
                  <a:cubicBezTo>
                    <a:pt x="11251" y="17818"/>
                    <a:pt x="11466" y="17254"/>
                    <a:pt x="11036" y="16877"/>
                  </a:cubicBezTo>
                  <a:cubicBezTo>
                    <a:pt x="8857" y="15316"/>
                    <a:pt x="6004" y="15639"/>
                    <a:pt x="3392" y="15019"/>
                  </a:cubicBezTo>
                  <a:cubicBezTo>
                    <a:pt x="2666" y="14832"/>
                    <a:pt x="1321" y="14481"/>
                    <a:pt x="1777" y="13566"/>
                  </a:cubicBezTo>
                  <a:cubicBezTo>
                    <a:pt x="2505" y="12220"/>
                    <a:pt x="3715" y="11090"/>
                    <a:pt x="4712" y="9880"/>
                  </a:cubicBezTo>
                  <a:cubicBezTo>
                    <a:pt x="4953" y="9582"/>
                    <a:pt x="5196" y="9288"/>
                    <a:pt x="5437" y="8965"/>
                  </a:cubicBezTo>
                  <a:cubicBezTo>
                    <a:pt x="6919" y="6811"/>
                    <a:pt x="8857" y="4953"/>
                    <a:pt x="10767" y="3177"/>
                  </a:cubicBezTo>
                  <a:cubicBezTo>
                    <a:pt x="12302" y="1805"/>
                    <a:pt x="10202" y="621"/>
                    <a:pt x="9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759989">
              <a:off x="8652472" y="-1400532"/>
              <a:ext cx="1667732" cy="7704089"/>
            </a:xfrm>
            <a:custGeom>
              <a:avLst/>
              <a:gdLst/>
              <a:ahLst/>
              <a:cxnLst/>
              <a:rect l="l" t="t" r="r" b="b"/>
              <a:pathLst>
                <a:path w="12113" h="55956" extrusionOk="0">
                  <a:moveTo>
                    <a:pt x="9395" y="1"/>
                  </a:moveTo>
                  <a:cubicBezTo>
                    <a:pt x="9395" y="1"/>
                    <a:pt x="8990" y="1"/>
                    <a:pt x="8588" y="27"/>
                  </a:cubicBezTo>
                  <a:cubicBezTo>
                    <a:pt x="8468" y="27"/>
                    <a:pt x="8343" y="21"/>
                    <a:pt x="8218" y="21"/>
                  </a:cubicBezTo>
                  <a:cubicBezTo>
                    <a:pt x="8087" y="21"/>
                    <a:pt x="7957" y="27"/>
                    <a:pt x="7834" y="55"/>
                  </a:cubicBezTo>
                  <a:cubicBezTo>
                    <a:pt x="8803" y="647"/>
                    <a:pt x="10874" y="1562"/>
                    <a:pt x="9772" y="2826"/>
                  </a:cubicBezTo>
                  <a:cubicBezTo>
                    <a:pt x="7942" y="4953"/>
                    <a:pt x="5735" y="6622"/>
                    <a:pt x="4092" y="8937"/>
                  </a:cubicBezTo>
                  <a:cubicBezTo>
                    <a:pt x="3823" y="9260"/>
                    <a:pt x="3581" y="9555"/>
                    <a:pt x="3312" y="9852"/>
                  </a:cubicBezTo>
                  <a:cubicBezTo>
                    <a:pt x="2290" y="11036"/>
                    <a:pt x="1159" y="12166"/>
                    <a:pt x="808" y="13620"/>
                  </a:cubicBezTo>
                  <a:cubicBezTo>
                    <a:pt x="352" y="15853"/>
                    <a:pt x="4604" y="15045"/>
                    <a:pt x="6542" y="15665"/>
                  </a:cubicBezTo>
                  <a:cubicBezTo>
                    <a:pt x="7672" y="15960"/>
                    <a:pt x="8883" y="16150"/>
                    <a:pt x="9772" y="16929"/>
                  </a:cubicBezTo>
                  <a:cubicBezTo>
                    <a:pt x="10121" y="17280"/>
                    <a:pt x="10067" y="17711"/>
                    <a:pt x="9826" y="18088"/>
                  </a:cubicBezTo>
                  <a:cubicBezTo>
                    <a:pt x="9610" y="18465"/>
                    <a:pt x="9234" y="18813"/>
                    <a:pt x="8911" y="19029"/>
                  </a:cubicBezTo>
                  <a:cubicBezTo>
                    <a:pt x="6568" y="20995"/>
                    <a:pt x="4120" y="22771"/>
                    <a:pt x="2236" y="25219"/>
                  </a:cubicBezTo>
                  <a:cubicBezTo>
                    <a:pt x="2020" y="25488"/>
                    <a:pt x="1831" y="25785"/>
                    <a:pt x="1644" y="26080"/>
                  </a:cubicBezTo>
                  <a:cubicBezTo>
                    <a:pt x="1454" y="26377"/>
                    <a:pt x="1267" y="26672"/>
                    <a:pt x="1105" y="26995"/>
                  </a:cubicBezTo>
                  <a:cubicBezTo>
                    <a:pt x="782" y="27723"/>
                    <a:pt x="431" y="28746"/>
                    <a:pt x="1374" y="29095"/>
                  </a:cubicBezTo>
                  <a:cubicBezTo>
                    <a:pt x="3230" y="29876"/>
                    <a:pt x="5276" y="30361"/>
                    <a:pt x="6865" y="31707"/>
                  </a:cubicBezTo>
                  <a:cubicBezTo>
                    <a:pt x="7188" y="31922"/>
                    <a:pt x="7511" y="32137"/>
                    <a:pt x="7860" y="32353"/>
                  </a:cubicBezTo>
                  <a:cubicBezTo>
                    <a:pt x="8534" y="32729"/>
                    <a:pt x="9234" y="33132"/>
                    <a:pt x="9798" y="33591"/>
                  </a:cubicBezTo>
                  <a:cubicBezTo>
                    <a:pt x="10256" y="34047"/>
                    <a:pt x="10174" y="34747"/>
                    <a:pt x="9718" y="35124"/>
                  </a:cubicBezTo>
                  <a:cubicBezTo>
                    <a:pt x="7565" y="37143"/>
                    <a:pt x="5573" y="39297"/>
                    <a:pt x="4469" y="41988"/>
                  </a:cubicBezTo>
                  <a:cubicBezTo>
                    <a:pt x="4307" y="42311"/>
                    <a:pt x="4120" y="42606"/>
                    <a:pt x="3930" y="42903"/>
                  </a:cubicBezTo>
                  <a:cubicBezTo>
                    <a:pt x="2907" y="44382"/>
                    <a:pt x="1562" y="45674"/>
                    <a:pt x="808" y="47263"/>
                  </a:cubicBezTo>
                  <a:cubicBezTo>
                    <a:pt x="1" y="49066"/>
                    <a:pt x="2854" y="49227"/>
                    <a:pt x="3958" y="50116"/>
                  </a:cubicBezTo>
                  <a:cubicBezTo>
                    <a:pt x="4658" y="50655"/>
                    <a:pt x="5142" y="51380"/>
                    <a:pt x="5168" y="52242"/>
                  </a:cubicBezTo>
                  <a:cubicBezTo>
                    <a:pt x="5196" y="52646"/>
                    <a:pt x="5196" y="52995"/>
                    <a:pt x="5196" y="53318"/>
                  </a:cubicBezTo>
                  <a:lnTo>
                    <a:pt x="5196" y="55956"/>
                  </a:lnTo>
                  <a:lnTo>
                    <a:pt x="6460" y="55956"/>
                  </a:lnTo>
                  <a:lnTo>
                    <a:pt x="6460" y="53318"/>
                  </a:lnTo>
                  <a:lnTo>
                    <a:pt x="6460" y="52242"/>
                  </a:lnTo>
                  <a:cubicBezTo>
                    <a:pt x="6676" y="49604"/>
                    <a:pt x="3797" y="49201"/>
                    <a:pt x="2182" y="47963"/>
                  </a:cubicBezTo>
                  <a:cubicBezTo>
                    <a:pt x="1723" y="47666"/>
                    <a:pt x="1805" y="47128"/>
                    <a:pt x="2046" y="46671"/>
                  </a:cubicBezTo>
                  <a:cubicBezTo>
                    <a:pt x="2989" y="45028"/>
                    <a:pt x="4443" y="43657"/>
                    <a:pt x="5412" y="42096"/>
                  </a:cubicBezTo>
                  <a:cubicBezTo>
                    <a:pt x="5599" y="41773"/>
                    <a:pt x="5788" y="41450"/>
                    <a:pt x="5950" y="41127"/>
                  </a:cubicBezTo>
                  <a:cubicBezTo>
                    <a:pt x="6460" y="39943"/>
                    <a:pt x="7106" y="38892"/>
                    <a:pt x="7914" y="37869"/>
                  </a:cubicBezTo>
                  <a:cubicBezTo>
                    <a:pt x="8964" y="36605"/>
                    <a:pt x="10633" y="35985"/>
                    <a:pt x="11333" y="34452"/>
                  </a:cubicBezTo>
                  <a:cubicBezTo>
                    <a:pt x="11682" y="33644"/>
                    <a:pt x="10687" y="33024"/>
                    <a:pt x="10013" y="32594"/>
                  </a:cubicBezTo>
                  <a:cubicBezTo>
                    <a:pt x="9556" y="32299"/>
                    <a:pt x="9044" y="32030"/>
                    <a:pt x="8560" y="31732"/>
                  </a:cubicBezTo>
                  <a:cubicBezTo>
                    <a:pt x="8318" y="31571"/>
                    <a:pt x="8103" y="31409"/>
                    <a:pt x="7860" y="31248"/>
                  </a:cubicBezTo>
                  <a:cubicBezTo>
                    <a:pt x="6273" y="29769"/>
                    <a:pt x="3689" y="29553"/>
                    <a:pt x="2505" y="28072"/>
                  </a:cubicBezTo>
                  <a:cubicBezTo>
                    <a:pt x="1992" y="27426"/>
                    <a:pt x="2046" y="26780"/>
                    <a:pt x="2397" y="26080"/>
                  </a:cubicBezTo>
                  <a:cubicBezTo>
                    <a:pt x="2559" y="25732"/>
                    <a:pt x="2800" y="25381"/>
                    <a:pt x="3069" y="25032"/>
                  </a:cubicBezTo>
                  <a:cubicBezTo>
                    <a:pt x="5114" y="22609"/>
                    <a:pt x="7726" y="20833"/>
                    <a:pt x="10256" y="18841"/>
                  </a:cubicBezTo>
                  <a:cubicBezTo>
                    <a:pt x="10633" y="18544"/>
                    <a:pt x="11036" y="18088"/>
                    <a:pt x="11225" y="17629"/>
                  </a:cubicBezTo>
                  <a:cubicBezTo>
                    <a:pt x="11305" y="17414"/>
                    <a:pt x="11333" y="17173"/>
                    <a:pt x="11251" y="16957"/>
                  </a:cubicBezTo>
                  <a:cubicBezTo>
                    <a:pt x="10497" y="15691"/>
                    <a:pt x="8883" y="15773"/>
                    <a:pt x="7644" y="15314"/>
                  </a:cubicBezTo>
                  <a:cubicBezTo>
                    <a:pt x="5735" y="14696"/>
                    <a:pt x="1913" y="15504"/>
                    <a:pt x="1967" y="13405"/>
                  </a:cubicBezTo>
                  <a:cubicBezTo>
                    <a:pt x="2020" y="12059"/>
                    <a:pt x="3123" y="11116"/>
                    <a:pt x="4199" y="10039"/>
                  </a:cubicBezTo>
                  <a:cubicBezTo>
                    <a:pt x="4469" y="9770"/>
                    <a:pt x="4738" y="9501"/>
                    <a:pt x="4981" y="9232"/>
                  </a:cubicBezTo>
                  <a:cubicBezTo>
                    <a:pt x="6757" y="6891"/>
                    <a:pt x="8749" y="4818"/>
                    <a:pt x="10874" y="2800"/>
                  </a:cubicBezTo>
                  <a:cubicBezTo>
                    <a:pt x="12112" y="1642"/>
                    <a:pt x="10364" y="539"/>
                    <a:pt x="939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759989">
              <a:off x="8845387" y="-1367205"/>
              <a:ext cx="1611971" cy="7707806"/>
            </a:xfrm>
            <a:custGeom>
              <a:avLst/>
              <a:gdLst/>
              <a:ahLst/>
              <a:cxnLst/>
              <a:rect l="l" t="t" r="r" b="b"/>
              <a:pathLst>
                <a:path w="11708" h="55983" extrusionOk="0">
                  <a:moveTo>
                    <a:pt x="9554" y="0"/>
                  </a:moveTo>
                  <a:cubicBezTo>
                    <a:pt x="9554" y="0"/>
                    <a:pt x="9151" y="28"/>
                    <a:pt x="8746" y="28"/>
                  </a:cubicBezTo>
                  <a:cubicBezTo>
                    <a:pt x="8567" y="28"/>
                    <a:pt x="8388" y="39"/>
                    <a:pt x="8208" y="39"/>
                  </a:cubicBezTo>
                  <a:cubicBezTo>
                    <a:pt x="8118" y="39"/>
                    <a:pt x="8029" y="37"/>
                    <a:pt x="7939" y="28"/>
                  </a:cubicBezTo>
                  <a:lnTo>
                    <a:pt x="7939" y="28"/>
                  </a:lnTo>
                  <a:cubicBezTo>
                    <a:pt x="8800" y="566"/>
                    <a:pt x="10551" y="1400"/>
                    <a:pt x="9636" y="2476"/>
                  </a:cubicBezTo>
                  <a:cubicBezTo>
                    <a:pt x="7806" y="4791"/>
                    <a:pt x="5437" y="6595"/>
                    <a:pt x="3740" y="8936"/>
                  </a:cubicBezTo>
                  <a:cubicBezTo>
                    <a:pt x="3499" y="9259"/>
                    <a:pt x="3256" y="9528"/>
                    <a:pt x="2987" y="9825"/>
                  </a:cubicBezTo>
                  <a:cubicBezTo>
                    <a:pt x="1992" y="10981"/>
                    <a:pt x="887" y="12086"/>
                    <a:pt x="349" y="13457"/>
                  </a:cubicBezTo>
                  <a:cubicBezTo>
                    <a:pt x="0" y="14347"/>
                    <a:pt x="1454" y="14562"/>
                    <a:pt x="2233" y="14803"/>
                  </a:cubicBezTo>
                  <a:cubicBezTo>
                    <a:pt x="4763" y="15503"/>
                    <a:pt x="8021" y="14831"/>
                    <a:pt x="9743" y="17038"/>
                  </a:cubicBezTo>
                  <a:cubicBezTo>
                    <a:pt x="9959" y="17523"/>
                    <a:pt x="9769" y="17925"/>
                    <a:pt x="9446" y="18302"/>
                  </a:cubicBezTo>
                  <a:cubicBezTo>
                    <a:pt x="9123" y="18653"/>
                    <a:pt x="8667" y="18976"/>
                    <a:pt x="8290" y="19271"/>
                  </a:cubicBezTo>
                  <a:cubicBezTo>
                    <a:pt x="5947" y="21209"/>
                    <a:pt x="3256" y="22824"/>
                    <a:pt x="1561" y="25354"/>
                  </a:cubicBezTo>
                  <a:cubicBezTo>
                    <a:pt x="1454" y="25597"/>
                    <a:pt x="1264" y="25838"/>
                    <a:pt x="1103" y="26082"/>
                  </a:cubicBezTo>
                  <a:cubicBezTo>
                    <a:pt x="618" y="26835"/>
                    <a:pt x="134" y="27668"/>
                    <a:pt x="887" y="28127"/>
                  </a:cubicBezTo>
                  <a:cubicBezTo>
                    <a:pt x="2907" y="29473"/>
                    <a:pt x="5222" y="30091"/>
                    <a:pt x="6998" y="31680"/>
                  </a:cubicBezTo>
                  <a:cubicBezTo>
                    <a:pt x="7293" y="31867"/>
                    <a:pt x="7616" y="32057"/>
                    <a:pt x="7913" y="32244"/>
                  </a:cubicBezTo>
                  <a:cubicBezTo>
                    <a:pt x="8559" y="32621"/>
                    <a:pt x="9177" y="32998"/>
                    <a:pt x="9662" y="33482"/>
                  </a:cubicBezTo>
                  <a:cubicBezTo>
                    <a:pt x="10200" y="34020"/>
                    <a:pt x="9985" y="34774"/>
                    <a:pt x="9474" y="35205"/>
                  </a:cubicBezTo>
                  <a:cubicBezTo>
                    <a:pt x="7483" y="36901"/>
                    <a:pt x="5437" y="38624"/>
                    <a:pt x="4494" y="41154"/>
                  </a:cubicBezTo>
                  <a:cubicBezTo>
                    <a:pt x="4332" y="41477"/>
                    <a:pt x="4171" y="41800"/>
                    <a:pt x="3956" y="42123"/>
                  </a:cubicBezTo>
                  <a:cubicBezTo>
                    <a:pt x="2987" y="43684"/>
                    <a:pt x="1533" y="45055"/>
                    <a:pt x="618" y="46698"/>
                  </a:cubicBezTo>
                  <a:cubicBezTo>
                    <a:pt x="377" y="47155"/>
                    <a:pt x="295" y="47693"/>
                    <a:pt x="754" y="47990"/>
                  </a:cubicBezTo>
                  <a:cubicBezTo>
                    <a:pt x="2369" y="49228"/>
                    <a:pt x="5248" y="49631"/>
                    <a:pt x="5032" y="52269"/>
                  </a:cubicBezTo>
                  <a:lnTo>
                    <a:pt x="5032" y="53345"/>
                  </a:lnTo>
                  <a:lnTo>
                    <a:pt x="5032" y="55983"/>
                  </a:lnTo>
                  <a:lnTo>
                    <a:pt x="6298" y="55983"/>
                  </a:lnTo>
                  <a:lnTo>
                    <a:pt x="6298" y="52269"/>
                  </a:lnTo>
                  <a:cubicBezTo>
                    <a:pt x="6298" y="51892"/>
                    <a:pt x="6298" y="51461"/>
                    <a:pt x="6270" y="51058"/>
                  </a:cubicBezTo>
                  <a:cubicBezTo>
                    <a:pt x="5975" y="48905"/>
                    <a:pt x="3579" y="48636"/>
                    <a:pt x="2100" y="47560"/>
                  </a:cubicBezTo>
                  <a:cubicBezTo>
                    <a:pt x="1533" y="47155"/>
                    <a:pt x="1695" y="46455"/>
                    <a:pt x="2018" y="45891"/>
                  </a:cubicBezTo>
                  <a:cubicBezTo>
                    <a:pt x="2907" y="44599"/>
                    <a:pt x="4009" y="43415"/>
                    <a:pt x="4871" y="42177"/>
                  </a:cubicBezTo>
                  <a:cubicBezTo>
                    <a:pt x="5114" y="41854"/>
                    <a:pt x="5301" y="41531"/>
                    <a:pt x="5491" y="41208"/>
                  </a:cubicBezTo>
                  <a:cubicBezTo>
                    <a:pt x="6514" y="38785"/>
                    <a:pt x="8290" y="36847"/>
                    <a:pt x="10523" y="35312"/>
                  </a:cubicBezTo>
                  <a:cubicBezTo>
                    <a:pt x="11520" y="34612"/>
                    <a:pt x="11438" y="33482"/>
                    <a:pt x="10443" y="32864"/>
                  </a:cubicBezTo>
                  <a:cubicBezTo>
                    <a:pt x="9851" y="32459"/>
                    <a:pt x="9205" y="32110"/>
                    <a:pt x="8585" y="31706"/>
                  </a:cubicBezTo>
                  <a:cubicBezTo>
                    <a:pt x="8262" y="31490"/>
                    <a:pt x="7967" y="31275"/>
                    <a:pt x="7698" y="31060"/>
                  </a:cubicBezTo>
                  <a:cubicBezTo>
                    <a:pt x="6191" y="29742"/>
                    <a:pt x="4522" y="28719"/>
                    <a:pt x="2556" y="28045"/>
                  </a:cubicBezTo>
                  <a:cubicBezTo>
                    <a:pt x="2179" y="27912"/>
                    <a:pt x="1749" y="27643"/>
                    <a:pt x="1830" y="27184"/>
                  </a:cubicBezTo>
                  <a:cubicBezTo>
                    <a:pt x="1884" y="26727"/>
                    <a:pt x="1992" y="26351"/>
                    <a:pt x="2125" y="25974"/>
                  </a:cubicBezTo>
                  <a:cubicBezTo>
                    <a:pt x="2287" y="25597"/>
                    <a:pt x="2476" y="25246"/>
                    <a:pt x="2718" y="24923"/>
                  </a:cubicBezTo>
                  <a:cubicBezTo>
                    <a:pt x="4899" y="22098"/>
                    <a:pt x="8182" y="20537"/>
                    <a:pt x="10712" y="18141"/>
                  </a:cubicBezTo>
                  <a:cubicBezTo>
                    <a:pt x="11169" y="17710"/>
                    <a:pt x="11223" y="17253"/>
                    <a:pt x="11061" y="16795"/>
                  </a:cubicBezTo>
                  <a:cubicBezTo>
                    <a:pt x="8990" y="14508"/>
                    <a:pt x="5383" y="15046"/>
                    <a:pt x="2530" y="14185"/>
                  </a:cubicBezTo>
                  <a:cubicBezTo>
                    <a:pt x="1372" y="13888"/>
                    <a:pt x="1346" y="12839"/>
                    <a:pt x="2018" y="12004"/>
                  </a:cubicBezTo>
                  <a:cubicBezTo>
                    <a:pt x="2638" y="11304"/>
                    <a:pt x="3364" y="10604"/>
                    <a:pt x="4037" y="9879"/>
                  </a:cubicBezTo>
                  <a:cubicBezTo>
                    <a:pt x="4279" y="9635"/>
                    <a:pt x="4494" y="9394"/>
                    <a:pt x="4683" y="9125"/>
                  </a:cubicBezTo>
                  <a:cubicBezTo>
                    <a:pt x="6406" y="6621"/>
                    <a:pt x="8721" y="4711"/>
                    <a:pt x="10792" y="2476"/>
                  </a:cubicBezTo>
                  <a:cubicBezTo>
                    <a:pt x="11707" y="1481"/>
                    <a:pt x="10415" y="566"/>
                    <a:pt x="9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759989">
              <a:off x="8978234" y="-1329825"/>
              <a:ext cx="1645428" cy="7704089"/>
            </a:xfrm>
            <a:custGeom>
              <a:avLst/>
              <a:gdLst/>
              <a:ahLst/>
              <a:cxnLst/>
              <a:rect l="l" t="t" r="r" b="b"/>
              <a:pathLst>
                <a:path w="11951" h="55956" extrusionOk="0">
                  <a:moveTo>
                    <a:pt x="8559" y="1"/>
                  </a:moveTo>
                  <a:cubicBezTo>
                    <a:pt x="9420" y="539"/>
                    <a:pt x="10712" y="1454"/>
                    <a:pt x="9797" y="2449"/>
                  </a:cubicBezTo>
                  <a:cubicBezTo>
                    <a:pt x="7941" y="4523"/>
                    <a:pt x="5734" y="6217"/>
                    <a:pt x="4173" y="8452"/>
                  </a:cubicBezTo>
                  <a:cubicBezTo>
                    <a:pt x="3930" y="8747"/>
                    <a:pt x="3714" y="9016"/>
                    <a:pt x="3473" y="9286"/>
                  </a:cubicBezTo>
                  <a:cubicBezTo>
                    <a:pt x="2558" y="10362"/>
                    <a:pt x="1453" y="11359"/>
                    <a:pt x="700" y="12543"/>
                  </a:cubicBezTo>
                  <a:cubicBezTo>
                    <a:pt x="0" y="13620"/>
                    <a:pt x="1266" y="14130"/>
                    <a:pt x="2099" y="14346"/>
                  </a:cubicBezTo>
                  <a:cubicBezTo>
                    <a:pt x="4765" y="15073"/>
                    <a:pt x="9071" y="14399"/>
                    <a:pt x="10040" y="17306"/>
                  </a:cubicBezTo>
                  <a:cubicBezTo>
                    <a:pt x="10012" y="17629"/>
                    <a:pt x="9879" y="17926"/>
                    <a:pt x="9663" y="18221"/>
                  </a:cubicBezTo>
                  <a:cubicBezTo>
                    <a:pt x="9474" y="18490"/>
                    <a:pt x="9205" y="18760"/>
                    <a:pt x="8882" y="18975"/>
                  </a:cubicBezTo>
                  <a:cubicBezTo>
                    <a:pt x="6137" y="20779"/>
                    <a:pt x="3660" y="22502"/>
                    <a:pt x="1697" y="25004"/>
                  </a:cubicBezTo>
                  <a:cubicBezTo>
                    <a:pt x="1507" y="25219"/>
                    <a:pt x="1320" y="25488"/>
                    <a:pt x="1184" y="25785"/>
                  </a:cubicBezTo>
                  <a:cubicBezTo>
                    <a:pt x="700" y="26647"/>
                    <a:pt x="484" y="27616"/>
                    <a:pt x="1615" y="27992"/>
                  </a:cubicBezTo>
                  <a:cubicBezTo>
                    <a:pt x="3499" y="28718"/>
                    <a:pt x="5196" y="29715"/>
                    <a:pt x="6703" y="31033"/>
                  </a:cubicBezTo>
                  <a:cubicBezTo>
                    <a:pt x="6972" y="31248"/>
                    <a:pt x="7267" y="31463"/>
                    <a:pt x="7590" y="31679"/>
                  </a:cubicBezTo>
                  <a:cubicBezTo>
                    <a:pt x="8210" y="32083"/>
                    <a:pt x="8856" y="32432"/>
                    <a:pt x="9448" y="32837"/>
                  </a:cubicBezTo>
                  <a:cubicBezTo>
                    <a:pt x="10443" y="33455"/>
                    <a:pt x="10525" y="34585"/>
                    <a:pt x="9528" y="35285"/>
                  </a:cubicBezTo>
                  <a:cubicBezTo>
                    <a:pt x="7295" y="36820"/>
                    <a:pt x="5519" y="38758"/>
                    <a:pt x="4496" y="41181"/>
                  </a:cubicBezTo>
                  <a:cubicBezTo>
                    <a:pt x="4306" y="41504"/>
                    <a:pt x="4119" y="41827"/>
                    <a:pt x="3876" y="42150"/>
                  </a:cubicBezTo>
                  <a:cubicBezTo>
                    <a:pt x="3014" y="43388"/>
                    <a:pt x="1912" y="44572"/>
                    <a:pt x="1023" y="45864"/>
                  </a:cubicBezTo>
                  <a:cubicBezTo>
                    <a:pt x="700" y="46428"/>
                    <a:pt x="538" y="47128"/>
                    <a:pt x="1105" y="47533"/>
                  </a:cubicBezTo>
                  <a:cubicBezTo>
                    <a:pt x="2584" y="48609"/>
                    <a:pt x="4980" y="48878"/>
                    <a:pt x="5275" y="51031"/>
                  </a:cubicBezTo>
                  <a:cubicBezTo>
                    <a:pt x="5303" y="51434"/>
                    <a:pt x="5303" y="51865"/>
                    <a:pt x="5303" y="52242"/>
                  </a:cubicBezTo>
                  <a:lnTo>
                    <a:pt x="5303" y="55956"/>
                  </a:lnTo>
                  <a:lnTo>
                    <a:pt x="6567" y="55956"/>
                  </a:lnTo>
                  <a:lnTo>
                    <a:pt x="6567" y="52242"/>
                  </a:lnTo>
                  <a:lnTo>
                    <a:pt x="6567" y="51003"/>
                  </a:lnTo>
                  <a:cubicBezTo>
                    <a:pt x="6675" y="48663"/>
                    <a:pt x="4145" y="48125"/>
                    <a:pt x="2504" y="47235"/>
                  </a:cubicBezTo>
                  <a:cubicBezTo>
                    <a:pt x="1912" y="46887"/>
                    <a:pt x="1830" y="46133"/>
                    <a:pt x="2181" y="45541"/>
                  </a:cubicBezTo>
                  <a:cubicBezTo>
                    <a:pt x="2989" y="44249"/>
                    <a:pt x="4037" y="43144"/>
                    <a:pt x="4926" y="41934"/>
                  </a:cubicBezTo>
                  <a:cubicBezTo>
                    <a:pt x="5142" y="41637"/>
                    <a:pt x="5357" y="41342"/>
                    <a:pt x="5544" y="41019"/>
                  </a:cubicBezTo>
                  <a:cubicBezTo>
                    <a:pt x="6757" y="38435"/>
                    <a:pt x="8882" y="36551"/>
                    <a:pt x="11171" y="34855"/>
                  </a:cubicBezTo>
                  <a:cubicBezTo>
                    <a:pt x="11950" y="34262"/>
                    <a:pt x="11520" y="33375"/>
                    <a:pt x="10820" y="32837"/>
                  </a:cubicBezTo>
                  <a:cubicBezTo>
                    <a:pt x="10281" y="32406"/>
                    <a:pt x="9663" y="32002"/>
                    <a:pt x="9043" y="31599"/>
                  </a:cubicBezTo>
                  <a:cubicBezTo>
                    <a:pt x="8748" y="31384"/>
                    <a:pt x="8425" y="31168"/>
                    <a:pt x="8156" y="30953"/>
                  </a:cubicBezTo>
                  <a:cubicBezTo>
                    <a:pt x="6488" y="29500"/>
                    <a:pt x="4388" y="28531"/>
                    <a:pt x="2691" y="27211"/>
                  </a:cubicBezTo>
                  <a:cubicBezTo>
                    <a:pt x="1966" y="26647"/>
                    <a:pt x="1938" y="26027"/>
                    <a:pt x="2261" y="25381"/>
                  </a:cubicBezTo>
                  <a:cubicBezTo>
                    <a:pt x="2422" y="25058"/>
                    <a:pt x="2691" y="24735"/>
                    <a:pt x="2989" y="24412"/>
                  </a:cubicBezTo>
                  <a:cubicBezTo>
                    <a:pt x="5196" y="22179"/>
                    <a:pt x="7751" y="20618"/>
                    <a:pt x="10228" y="18706"/>
                  </a:cubicBezTo>
                  <a:cubicBezTo>
                    <a:pt x="10579" y="18411"/>
                    <a:pt x="11009" y="18006"/>
                    <a:pt x="11250" y="17575"/>
                  </a:cubicBezTo>
                  <a:cubicBezTo>
                    <a:pt x="11494" y="17145"/>
                    <a:pt x="11520" y="16688"/>
                    <a:pt x="11089" y="16283"/>
                  </a:cubicBezTo>
                  <a:cubicBezTo>
                    <a:pt x="8936" y="14589"/>
                    <a:pt x="6137" y="14615"/>
                    <a:pt x="3499" y="13969"/>
                  </a:cubicBezTo>
                  <a:cubicBezTo>
                    <a:pt x="2719" y="13728"/>
                    <a:pt x="1346" y="13430"/>
                    <a:pt x="1884" y="12436"/>
                  </a:cubicBezTo>
                  <a:cubicBezTo>
                    <a:pt x="2422" y="11413"/>
                    <a:pt x="3230" y="10552"/>
                    <a:pt x="4037" y="9690"/>
                  </a:cubicBezTo>
                  <a:cubicBezTo>
                    <a:pt x="4281" y="9393"/>
                    <a:pt x="4550" y="9124"/>
                    <a:pt x="4791" y="8829"/>
                  </a:cubicBezTo>
                  <a:cubicBezTo>
                    <a:pt x="6595" y="6407"/>
                    <a:pt x="8936" y="4441"/>
                    <a:pt x="11063" y="2342"/>
                  </a:cubicBezTo>
                  <a:cubicBezTo>
                    <a:pt x="11950" y="1454"/>
                    <a:pt x="10955" y="457"/>
                    <a:pt x="1012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759989">
              <a:off x="9150846" y="-1283527"/>
              <a:ext cx="1712203" cy="7704089"/>
            </a:xfrm>
            <a:custGeom>
              <a:avLst/>
              <a:gdLst/>
              <a:ahLst/>
              <a:cxnLst/>
              <a:rect l="l" t="t" r="r" b="b"/>
              <a:pathLst>
                <a:path w="12436" h="55956" extrusionOk="0">
                  <a:moveTo>
                    <a:pt x="8803" y="1"/>
                  </a:moveTo>
                  <a:lnTo>
                    <a:pt x="8803" y="1"/>
                  </a:lnTo>
                  <a:cubicBezTo>
                    <a:pt x="9664" y="457"/>
                    <a:pt x="10659" y="1454"/>
                    <a:pt x="9772" y="2342"/>
                  </a:cubicBezTo>
                  <a:cubicBezTo>
                    <a:pt x="7645" y="4441"/>
                    <a:pt x="5304" y="6407"/>
                    <a:pt x="3474" y="8829"/>
                  </a:cubicBezTo>
                  <a:cubicBezTo>
                    <a:pt x="3231" y="9124"/>
                    <a:pt x="2962" y="9393"/>
                    <a:pt x="2692" y="9690"/>
                  </a:cubicBezTo>
                  <a:cubicBezTo>
                    <a:pt x="1913" y="10552"/>
                    <a:pt x="1106" y="11413"/>
                    <a:pt x="593" y="12436"/>
                  </a:cubicBezTo>
                  <a:cubicBezTo>
                    <a:pt x="1" y="13620"/>
                    <a:pt x="1831" y="13889"/>
                    <a:pt x="2692" y="14076"/>
                  </a:cubicBezTo>
                  <a:cubicBezTo>
                    <a:pt x="5197" y="14589"/>
                    <a:pt x="7806" y="14750"/>
                    <a:pt x="9798" y="16283"/>
                  </a:cubicBezTo>
                  <a:cubicBezTo>
                    <a:pt x="10067" y="16553"/>
                    <a:pt x="10175" y="16850"/>
                    <a:pt x="10149" y="17119"/>
                  </a:cubicBezTo>
                  <a:cubicBezTo>
                    <a:pt x="10095" y="17926"/>
                    <a:pt x="8965" y="18652"/>
                    <a:pt x="8237" y="19164"/>
                  </a:cubicBezTo>
                  <a:cubicBezTo>
                    <a:pt x="5922" y="20833"/>
                    <a:pt x="3689" y="22448"/>
                    <a:pt x="1698" y="24412"/>
                  </a:cubicBezTo>
                  <a:cubicBezTo>
                    <a:pt x="1400" y="24735"/>
                    <a:pt x="1131" y="25058"/>
                    <a:pt x="970" y="25381"/>
                  </a:cubicBezTo>
                  <a:cubicBezTo>
                    <a:pt x="647" y="26027"/>
                    <a:pt x="675" y="26647"/>
                    <a:pt x="1400" y="27211"/>
                  </a:cubicBezTo>
                  <a:cubicBezTo>
                    <a:pt x="3097" y="28531"/>
                    <a:pt x="5197" y="29500"/>
                    <a:pt x="6837" y="30979"/>
                  </a:cubicBezTo>
                  <a:lnTo>
                    <a:pt x="7727" y="31625"/>
                  </a:lnTo>
                  <a:cubicBezTo>
                    <a:pt x="8344" y="32030"/>
                    <a:pt x="8990" y="32406"/>
                    <a:pt x="9529" y="32837"/>
                  </a:cubicBezTo>
                  <a:cubicBezTo>
                    <a:pt x="10336" y="33401"/>
                    <a:pt x="10659" y="34398"/>
                    <a:pt x="9744" y="35016"/>
                  </a:cubicBezTo>
                  <a:cubicBezTo>
                    <a:pt x="7350" y="36631"/>
                    <a:pt x="5438" y="38489"/>
                    <a:pt x="4253" y="41019"/>
                  </a:cubicBezTo>
                  <a:cubicBezTo>
                    <a:pt x="4066" y="41342"/>
                    <a:pt x="3851" y="41637"/>
                    <a:pt x="3635" y="41934"/>
                  </a:cubicBezTo>
                  <a:cubicBezTo>
                    <a:pt x="2746" y="43144"/>
                    <a:pt x="1698" y="44249"/>
                    <a:pt x="890" y="45541"/>
                  </a:cubicBezTo>
                  <a:cubicBezTo>
                    <a:pt x="539" y="46133"/>
                    <a:pt x="621" y="46887"/>
                    <a:pt x="1213" y="47235"/>
                  </a:cubicBezTo>
                  <a:cubicBezTo>
                    <a:pt x="2854" y="48125"/>
                    <a:pt x="5384" y="48663"/>
                    <a:pt x="5276" y="51003"/>
                  </a:cubicBezTo>
                  <a:lnTo>
                    <a:pt x="5276" y="52242"/>
                  </a:lnTo>
                  <a:lnTo>
                    <a:pt x="5276" y="55956"/>
                  </a:lnTo>
                  <a:lnTo>
                    <a:pt x="6542" y="55956"/>
                  </a:lnTo>
                  <a:lnTo>
                    <a:pt x="6542" y="52242"/>
                  </a:lnTo>
                  <a:lnTo>
                    <a:pt x="6542" y="51003"/>
                  </a:lnTo>
                  <a:cubicBezTo>
                    <a:pt x="6999" y="48420"/>
                    <a:pt x="4200" y="47612"/>
                    <a:pt x="2397" y="46671"/>
                  </a:cubicBezTo>
                  <a:cubicBezTo>
                    <a:pt x="1400" y="46133"/>
                    <a:pt x="2100" y="44975"/>
                    <a:pt x="2585" y="44303"/>
                  </a:cubicBezTo>
                  <a:cubicBezTo>
                    <a:pt x="3338" y="43306"/>
                    <a:pt x="4228" y="42365"/>
                    <a:pt x="4981" y="41342"/>
                  </a:cubicBezTo>
                  <a:cubicBezTo>
                    <a:pt x="5250" y="40991"/>
                    <a:pt x="5492" y="40668"/>
                    <a:pt x="5681" y="40291"/>
                  </a:cubicBezTo>
                  <a:cubicBezTo>
                    <a:pt x="6837" y="37897"/>
                    <a:pt x="9206" y="36551"/>
                    <a:pt x="11036" y="34801"/>
                  </a:cubicBezTo>
                  <a:cubicBezTo>
                    <a:pt x="12436" y="33455"/>
                    <a:pt x="10310" y="32406"/>
                    <a:pt x="8911" y="31437"/>
                  </a:cubicBezTo>
                  <a:cubicBezTo>
                    <a:pt x="8642" y="31248"/>
                    <a:pt x="8372" y="31061"/>
                    <a:pt x="8183" y="30871"/>
                  </a:cubicBezTo>
                  <a:cubicBezTo>
                    <a:pt x="6650" y="29500"/>
                    <a:pt x="5089" y="28072"/>
                    <a:pt x="3123" y="27346"/>
                  </a:cubicBezTo>
                  <a:cubicBezTo>
                    <a:pt x="1831" y="26888"/>
                    <a:pt x="1590" y="25570"/>
                    <a:pt x="2477" y="24519"/>
                  </a:cubicBezTo>
                  <a:lnTo>
                    <a:pt x="3259" y="23740"/>
                  </a:lnTo>
                  <a:cubicBezTo>
                    <a:pt x="5358" y="21963"/>
                    <a:pt x="7591" y="20428"/>
                    <a:pt x="9852" y="18760"/>
                  </a:cubicBezTo>
                  <a:cubicBezTo>
                    <a:pt x="10444" y="18329"/>
                    <a:pt x="11413" y="17737"/>
                    <a:pt x="11441" y="17011"/>
                  </a:cubicBezTo>
                  <a:cubicBezTo>
                    <a:pt x="11467" y="16768"/>
                    <a:pt x="11387" y="16499"/>
                    <a:pt x="11144" y="16230"/>
                  </a:cubicBezTo>
                  <a:cubicBezTo>
                    <a:pt x="8803" y="14130"/>
                    <a:pt x="5438" y="14266"/>
                    <a:pt x="2559" y="13323"/>
                  </a:cubicBezTo>
                  <a:cubicBezTo>
                    <a:pt x="1562" y="13000"/>
                    <a:pt x="1670" y="12059"/>
                    <a:pt x="2208" y="11359"/>
                  </a:cubicBezTo>
                  <a:cubicBezTo>
                    <a:pt x="2800" y="10577"/>
                    <a:pt x="3528" y="9852"/>
                    <a:pt x="4253" y="9098"/>
                  </a:cubicBezTo>
                  <a:cubicBezTo>
                    <a:pt x="4497" y="8855"/>
                    <a:pt x="4712" y="8614"/>
                    <a:pt x="4927" y="8345"/>
                  </a:cubicBezTo>
                  <a:cubicBezTo>
                    <a:pt x="6622" y="6407"/>
                    <a:pt x="8157" y="4495"/>
                    <a:pt x="10336" y="2987"/>
                  </a:cubicBezTo>
                  <a:cubicBezTo>
                    <a:pt x="11467" y="2180"/>
                    <a:pt x="11736" y="673"/>
                    <a:pt x="10364" y="55"/>
                  </a:cubicBezTo>
                  <a:cubicBezTo>
                    <a:pt x="10364" y="55"/>
                    <a:pt x="9987" y="27"/>
                    <a:pt x="9583" y="27"/>
                  </a:cubicBezTo>
                  <a:cubicBezTo>
                    <a:pt x="9511" y="35"/>
                    <a:pt x="9438" y="38"/>
                    <a:pt x="9362" y="38"/>
                  </a:cubicBezTo>
                  <a:cubicBezTo>
                    <a:pt x="9182" y="38"/>
                    <a:pt x="8993" y="19"/>
                    <a:pt x="8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 rot="759989">
              <a:off x="9342853" y="-1242022"/>
              <a:ext cx="1630558" cy="7696654"/>
            </a:xfrm>
            <a:custGeom>
              <a:avLst/>
              <a:gdLst/>
              <a:ahLst/>
              <a:cxnLst/>
              <a:rect l="l" t="t" r="r" b="b"/>
              <a:pathLst>
                <a:path w="11843" h="55902" extrusionOk="0">
                  <a:moveTo>
                    <a:pt x="8936" y="1"/>
                  </a:moveTo>
                  <a:lnTo>
                    <a:pt x="8936" y="1"/>
                  </a:lnTo>
                  <a:cubicBezTo>
                    <a:pt x="9528" y="403"/>
                    <a:pt x="10308" y="1157"/>
                    <a:pt x="9797" y="1803"/>
                  </a:cubicBezTo>
                  <a:cubicBezTo>
                    <a:pt x="7806" y="4118"/>
                    <a:pt x="5355" y="5894"/>
                    <a:pt x="3499" y="8291"/>
                  </a:cubicBezTo>
                  <a:cubicBezTo>
                    <a:pt x="3284" y="8560"/>
                    <a:pt x="3069" y="8801"/>
                    <a:pt x="2825" y="9044"/>
                  </a:cubicBezTo>
                  <a:cubicBezTo>
                    <a:pt x="2100" y="9798"/>
                    <a:pt x="1372" y="10523"/>
                    <a:pt x="780" y="11305"/>
                  </a:cubicBezTo>
                  <a:cubicBezTo>
                    <a:pt x="242" y="12005"/>
                    <a:pt x="134" y="12946"/>
                    <a:pt x="1131" y="13269"/>
                  </a:cubicBezTo>
                  <a:cubicBezTo>
                    <a:pt x="4010" y="14212"/>
                    <a:pt x="7375" y="14076"/>
                    <a:pt x="9716" y="16176"/>
                  </a:cubicBezTo>
                  <a:cubicBezTo>
                    <a:pt x="9959" y="16445"/>
                    <a:pt x="10039" y="16714"/>
                    <a:pt x="10013" y="16957"/>
                  </a:cubicBezTo>
                  <a:cubicBezTo>
                    <a:pt x="9985" y="17683"/>
                    <a:pt x="9016" y="18275"/>
                    <a:pt x="8424" y="18706"/>
                  </a:cubicBezTo>
                  <a:cubicBezTo>
                    <a:pt x="6191" y="20402"/>
                    <a:pt x="3930" y="21828"/>
                    <a:pt x="1831" y="23686"/>
                  </a:cubicBezTo>
                  <a:cubicBezTo>
                    <a:pt x="1562" y="23955"/>
                    <a:pt x="1318" y="24224"/>
                    <a:pt x="1077" y="24519"/>
                  </a:cubicBezTo>
                  <a:cubicBezTo>
                    <a:pt x="618" y="25139"/>
                    <a:pt x="0" y="26216"/>
                    <a:pt x="862" y="26754"/>
                  </a:cubicBezTo>
                  <a:cubicBezTo>
                    <a:pt x="2879" y="27938"/>
                    <a:pt x="4871" y="28933"/>
                    <a:pt x="6540" y="30630"/>
                  </a:cubicBezTo>
                  <a:cubicBezTo>
                    <a:pt x="6783" y="30845"/>
                    <a:pt x="7024" y="31033"/>
                    <a:pt x="7293" y="31222"/>
                  </a:cubicBezTo>
                  <a:cubicBezTo>
                    <a:pt x="7806" y="31599"/>
                    <a:pt x="8370" y="31948"/>
                    <a:pt x="8882" y="32324"/>
                  </a:cubicBezTo>
                  <a:cubicBezTo>
                    <a:pt x="9690" y="32891"/>
                    <a:pt x="10792" y="33993"/>
                    <a:pt x="9690" y="34801"/>
                  </a:cubicBezTo>
                  <a:cubicBezTo>
                    <a:pt x="7537" y="36415"/>
                    <a:pt x="5383" y="37951"/>
                    <a:pt x="4199" y="40373"/>
                  </a:cubicBezTo>
                  <a:cubicBezTo>
                    <a:pt x="4010" y="40696"/>
                    <a:pt x="3822" y="40991"/>
                    <a:pt x="3607" y="41260"/>
                  </a:cubicBezTo>
                  <a:cubicBezTo>
                    <a:pt x="2556" y="42660"/>
                    <a:pt x="1239" y="43818"/>
                    <a:pt x="511" y="45459"/>
                  </a:cubicBezTo>
                  <a:cubicBezTo>
                    <a:pt x="242" y="46105"/>
                    <a:pt x="862" y="46725"/>
                    <a:pt x="1454" y="46940"/>
                  </a:cubicBezTo>
                  <a:cubicBezTo>
                    <a:pt x="3310" y="47558"/>
                    <a:pt x="5571" y="48689"/>
                    <a:pt x="5114" y="50949"/>
                  </a:cubicBezTo>
                  <a:lnTo>
                    <a:pt x="5114" y="52188"/>
                  </a:lnTo>
                  <a:lnTo>
                    <a:pt x="5114" y="55902"/>
                  </a:lnTo>
                  <a:lnTo>
                    <a:pt x="6378" y="55902"/>
                  </a:lnTo>
                  <a:lnTo>
                    <a:pt x="6378" y="50949"/>
                  </a:lnTo>
                  <a:lnTo>
                    <a:pt x="6378" y="49578"/>
                  </a:lnTo>
                  <a:cubicBezTo>
                    <a:pt x="6163" y="47263"/>
                    <a:pt x="3041" y="47451"/>
                    <a:pt x="2154" y="45864"/>
                  </a:cubicBezTo>
                  <a:cubicBezTo>
                    <a:pt x="1157" y="44167"/>
                    <a:pt x="3176" y="42714"/>
                    <a:pt x="4656" y="41073"/>
                  </a:cubicBezTo>
                  <a:cubicBezTo>
                    <a:pt x="4899" y="40804"/>
                    <a:pt x="5140" y="40535"/>
                    <a:pt x="5330" y="40265"/>
                  </a:cubicBezTo>
                  <a:cubicBezTo>
                    <a:pt x="6460" y="38192"/>
                    <a:pt x="8262" y="36605"/>
                    <a:pt x="10336" y="35393"/>
                  </a:cubicBezTo>
                  <a:cubicBezTo>
                    <a:pt x="11061" y="34962"/>
                    <a:pt x="11843" y="34047"/>
                    <a:pt x="11115" y="33240"/>
                  </a:cubicBezTo>
                  <a:cubicBezTo>
                    <a:pt x="10497" y="32540"/>
                    <a:pt x="9636" y="31948"/>
                    <a:pt x="8829" y="31330"/>
                  </a:cubicBezTo>
                  <a:cubicBezTo>
                    <a:pt x="8559" y="31114"/>
                    <a:pt x="8316" y="30925"/>
                    <a:pt x="8047" y="30710"/>
                  </a:cubicBezTo>
                  <a:cubicBezTo>
                    <a:pt x="6271" y="29015"/>
                    <a:pt x="4010" y="27964"/>
                    <a:pt x="2261" y="26403"/>
                  </a:cubicBezTo>
                  <a:cubicBezTo>
                    <a:pt x="1587" y="25785"/>
                    <a:pt x="1615" y="25139"/>
                    <a:pt x="1992" y="24519"/>
                  </a:cubicBezTo>
                  <a:cubicBezTo>
                    <a:pt x="2179" y="24224"/>
                    <a:pt x="2449" y="23901"/>
                    <a:pt x="2772" y="23604"/>
                  </a:cubicBezTo>
                  <a:cubicBezTo>
                    <a:pt x="5383" y="21210"/>
                    <a:pt x="8908" y="19836"/>
                    <a:pt x="11251" y="17252"/>
                  </a:cubicBezTo>
                  <a:cubicBezTo>
                    <a:pt x="11466" y="17037"/>
                    <a:pt x="11384" y="16742"/>
                    <a:pt x="11223" y="16473"/>
                  </a:cubicBezTo>
                  <a:cubicBezTo>
                    <a:pt x="11061" y="16204"/>
                    <a:pt x="10792" y="15960"/>
                    <a:pt x="10605" y="15773"/>
                  </a:cubicBezTo>
                  <a:cubicBezTo>
                    <a:pt x="9421" y="14804"/>
                    <a:pt x="7832" y="14453"/>
                    <a:pt x="6432" y="13943"/>
                  </a:cubicBezTo>
                  <a:cubicBezTo>
                    <a:pt x="4845" y="13376"/>
                    <a:pt x="1723" y="13646"/>
                    <a:pt x="1803" y="11951"/>
                  </a:cubicBezTo>
                  <a:cubicBezTo>
                    <a:pt x="1885" y="10551"/>
                    <a:pt x="2961" y="9608"/>
                    <a:pt x="4064" y="8560"/>
                  </a:cubicBezTo>
                  <a:cubicBezTo>
                    <a:pt x="4333" y="8316"/>
                    <a:pt x="4602" y="8047"/>
                    <a:pt x="4871" y="7778"/>
                  </a:cubicBezTo>
                  <a:cubicBezTo>
                    <a:pt x="6701" y="5384"/>
                    <a:pt x="9582" y="3902"/>
                    <a:pt x="11197" y="1265"/>
                  </a:cubicBezTo>
                  <a:cubicBezTo>
                    <a:pt x="11466" y="862"/>
                    <a:pt x="10792" y="431"/>
                    <a:pt x="10469" y="80"/>
                  </a:cubicBezTo>
                  <a:lnTo>
                    <a:pt x="8936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 rot="759989">
              <a:off x="9518426" y="-1188904"/>
              <a:ext cx="1652863" cy="7685639"/>
            </a:xfrm>
            <a:custGeom>
              <a:avLst/>
              <a:gdLst/>
              <a:ahLst/>
              <a:cxnLst/>
              <a:rect l="l" t="t" r="r" b="b"/>
              <a:pathLst>
                <a:path w="12005" h="55822" extrusionOk="0">
                  <a:moveTo>
                    <a:pt x="9151" y="0"/>
                  </a:moveTo>
                  <a:lnTo>
                    <a:pt x="9151" y="0"/>
                  </a:lnTo>
                  <a:cubicBezTo>
                    <a:pt x="9718" y="431"/>
                    <a:pt x="10256" y="1185"/>
                    <a:pt x="9664" y="1777"/>
                  </a:cubicBezTo>
                  <a:cubicBezTo>
                    <a:pt x="7590" y="3850"/>
                    <a:pt x="5250" y="5573"/>
                    <a:pt x="3445" y="7888"/>
                  </a:cubicBezTo>
                  <a:cubicBezTo>
                    <a:pt x="3230" y="8129"/>
                    <a:pt x="2989" y="8372"/>
                    <a:pt x="2774" y="8613"/>
                  </a:cubicBezTo>
                  <a:cubicBezTo>
                    <a:pt x="2100" y="9313"/>
                    <a:pt x="1374" y="10013"/>
                    <a:pt x="754" y="10766"/>
                  </a:cubicBezTo>
                  <a:cubicBezTo>
                    <a:pt x="216" y="11466"/>
                    <a:pt x="0" y="12463"/>
                    <a:pt x="1023" y="12786"/>
                  </a:cubicBezTo>
                  <a:cubicBezTo>
                    <a:pt x="3796" y="13809"/>
                    <a:pt x="6918" y="13917"/>
                    <a:pt x="9287" y="15693"/>
                  </a:cubicBezTo>
                  <a:cubicBezTo>
                    <a:pt x="9556" y="15908"/>
                    <a:pt x="9851" y="16231"/>
                    <a:pt x="9987" y="16580"/>
                  </a:cubicBezTo>
                  <a:cubicBezTo>
                    <a:pt x="10120" y="16903"/>
                    <a:pt x="10094" y="17254"/>
                    <a:pt x="9743" y="17523"/>
                  </a:cubicBezTo>
                  <a:cubicBezTo>
                    <a:pt x="7188" y="19702"/>
                    <a:pt x="4065" y="21209"/>
                    <a:pt x="1561" y="23498"/>
                  </a:cubicBezTo>
                  <a:cubicBezTo>
                    <a:pt x="1266" y="23793"/>
                    <a:pt x="969" y="24090"/>
                    <a:pt x="728" y="24385"/>
                  </a:cubicBezTo>
                  <a:cubicBezTo>
                    <a:pt x="190" y="25005"/>
                    <a:pt x="28" y="25946"/>
                    <a:pt x="836" y="26431"/>
                  </a:cubicBezTo>
                  <a:cubicBezTo>
                    <a:pt x="2827" y="27589"/>
                    <a:pt x="4765" y="28745"/>
                    <a:pt x="6352" y="30360"/>
                  </a:cubicBezTo>
                  <a:cubicBezTo>
                    <a:pt x="6567" y="30550"/>
                    <a:pt x="6783" y="30737"/>
                    <a:pt x="7026" y="30899"/>
                  </a:cubicBezTo>
                  <a:cubicBezTo>
                    <a:pt x="8156" y="31760"/>
                    <a:pt x="9582" y="32352"/>
                    <a:pt x="10013" y="33780"/>
                  </a:cubicBezTo>
                  <a:cubicBezTo>
                    <a:pt x="10256" y="34451"/>
                    <a:pt x="9528" y="34964"/>
                    <a:pt x="8990" y="35259"/>
                  </a:cubicBezTo>
                  <a:cubicBezTo>
                    <a:pt x="6998" y="36497"/>
                    <a:pt x="5329" y="38004"/>
                    <a:pt x="4091" y="39942"/>
                  </a:cubicBezTo>
                  <a:cubicBezTo>
                    <a:pt x="3904" y="40265"/>
                    <a:pt x="3661" y="40562"/>
                    <a:pt x="3445" y="40885"/>
                  </a:cubicBezTo>
                  <a:cubicBezTo>
                    <a:pt x="2504" y="42095"/>
                    <a:pt x="1346" y="43226"/>
                    <a:pt x="567" y="44518"/>
                  </a:cubicBezTo>
                  <a:cubicBezTo>
                    <a:pt x="351" y="44976"/>
                    <a:pt x="190" y="45594"/>
                    <a:pt x="646" y="45917"/>
                  </a:cubicBezTo>
                  <a:cubicBezTo>
                    <a:pt x="2153" y="47101"/>
                    <a:pt x="4845" y="47183"/>
                    <a:pt x="5060" y="49498"/>
                  </a:cubicBezTo>
                  <a:lnTo>
                    <a:pt x="5060" y="50869"/>
                  </a:lnTo>
                  <a:lnTo>
                    <a:pt x="5060" y="55822"/>
                  </a:lnTo>
                  <a:lnTo>
                    <a:pt x="6326" y="55822"/>
                  </a:lnTo>
                  <a:lnTo>
                    <a:pt x="6326" y="50869"/>
                  </a:lnTo>
                  <a:lnTo>
                    <a:pt x="6326" y="49498"/>
                  </a:lnTo>
                  <a:cubicBezTo>
                    <a:pt x="6380" y="48637"/>
                    <a:pt x="5975" y="47801"/>
                    <a:pt x="5304" y="47263"/>
                  </a:cubicBezTo>
                  <a:cubicBezTo>
                    <a:pt x="4091" y="46294"/>
                    <a:pt x="646" y="46132"/>
                    <a:pt x="1912" y="44033"/>
                  </a:cubicBezTo>
                  <a:cubicBezTo>
                    <a:pt x="2638" y="42769"/>
                    <a:pt x="3742" y="41746"/>
                    <a:pt x="4658" y="40616"/>
                  </a:cubicBezTo>
                  <a:cubicBezTo>
                    <a:pt x="4899" y="40319"/>
                    <a:pt x="5114" y="40050"/>
                    <a:pt x="5304" y="39755"/>
                  </a:cubicBezTo>
                  <a:cubicBezTo>
                    <a:pt x="6595" y="37412"/>
                    <a:pt x="9395" y="36525"/>
                    <a:pt x="10902" y="34505"/>
                  </a:cubicBezTo>
                  <a:cubicBezTo>
                    <a:pt x="12004" y="33026"/>
                    <a:pt x="9743" y="32003"/>
                    <a:pt x="8318" y="30927"/>
                  </a:cubicBezTo>
                  <a:cubicBezTo>
                    <a:pt x="8049" y="30711"/>
                    <a:pt x="7780" y="30496"/>
                    <a:pt x="7590" y="30281"/>
                  </a:cubicBezTo>
                  <a:cubicBezTo>
                    <a:pt x="5975" y="28343"/>
                    <a:pt x="3635" y="27400"/>
                    <a:pt x="1723" y="25785"/>
                  </a:cubicBezTo>
                  <a:cubicBezTo>
                    <a:pt x="1346" y="25462"/>
                    <a:pt x="1374" y="24977"/>
                    <a:pt x="1643" y="24547"/>
                  </a:cubicBezTo>
                  <a:cubicBezTo>
                    <a:pt x="1830" y="24278"/>
                    <a:pt x="2046" y="24036"/>
                    <a:pt x="2261" y="23793"/>
                  </a:cubicBezTo>
                  <a:cubicBezTo>
                    <a:pt x="4791" y="21317"/>
                    <a:pt x="8318" y="20025"/>
                    <a:pt x="10794" y="17631"/>
                  </a:cubicBezTo>
                  <a:cubicBezTo>
                    <a:pt x="11332" y="17118"/>
                    <a:pt x="11279" y="16634"/>
                    <a:pt x="10928" y="16149"/>
                  </a:cubicBezTo>
                  <a:cubicBezTo>
                    <a:pt x="10766" y="15908"/>
                    <a:pt x="10525" y="15665"/>
                    <a:pt x="10228" y="15424"/>
                  </a:cubicBezTo>
                  <a:cubicBezTo>
                    <a:pt x="7941" y="13863"/>
                    <a:pt x="5142" y="13458"/>
                    <a:pt x="2504" y="12571"/>
                  </a:cubicBezTo>
                  <a:cubicBezTo>
                    <a:pt x="1615" y="12302"/>
                    <a:pt x="1266" y="11412"/>
                    <a:pt x="1830" y="10687"/>
                  </a:cubicBezTo>
                  <a:cubicBezTo>
                    <a:pt x="2423" y="9905"/>
                    <a:pt x="3122" y="9205"/>
                    <a:pt x="3796" y="8506"/>
                  </a:cubicBezTo>
                  <a:cubicBezTo>
                    <a:pt x="4037" y="8290"/>
                    <a:pt x="4253" y="8049"/>
                    <a:pt x="4468" y="7806"/>
                  </a:cubicBezTo>
                  <a:cubicBezTo>
                    <a:pt x="6191" y="5734"/>
                    <a:pt x="8128" y="4012"/>
                    <a:pt x="10335" y="2423"/>
                  </a:cubicBezTo>
                  <a:cubicBezTo>
                    <a:pt x="11143" y="1859"/>
                    <a:pt x="11602" y="782"/>
                    <a:pt x="10658" y="82"/>
                  </a:cubicBezTo>
                  <a:lnTo>
                    <a:pt x="9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 rot="759989">
              <a:off x="9680679" y="-1147273"/>
              <a:ext cx="1597102" cy="7674350"/>
            </a:xfrm>
            <a:custGeom>
              <a:avLst/>
              <a:gdLst/>
              <a:ahLst/>
              <a:cxnLst/>
              <a:rect l="l" t="t" r="r" b="b"/>
              <a:pathLst>
                <a:path w="11600" h="55740" extrusionOk="0">
                  <a:moveTo>
                    <a:pt x="9446" y="0"/>
                  </a:moveTo>
                  <a:cubicBezTo>
                    <a:pt x="10390" y="700"/>
                    <a:pt x="9931" y="1777"/>
                    <a:pt x="9123" y="2341"/>
                  </a:cubicBezTo>
                  <a:cubicBezTo>
                    <a:pt x="6998" y="3848"/>
                    <a:pt x="5194" y="5491"/>
                    <a:pt x="3553" y="7375"/>
                  </a:cubicBezTo>
                  <a:cubicBezTo>
                    <a:pt x="3310" y="7670"/>
                    <a:pt x="3041" y="7967"/>
                    <a:pt x="2772" y="8236"/>
                  </a:cubicBezTo>
                  <a:cubicBezTo>
                    <a:pt x="2261" y="8800"/>
                    <a:pt x="1695" y="9313"/>
                    <a:pt x="1211" y="9877"/>
                  </a:cubicBezTo>
                  <a:cubicBezTo>
                    <a:pt x="862" y="10308"/>
                    <a:pt x="431" y="10712"/>
                    <a:pt x="323" y="11305"/>
                  </a:cubicBezTo>
                  <a:cubicBezTo>
                    <a:pt x="216" y="11950"/>
                    <a:pt x="754" y="12245"/>
                    <a:pt x="1292" y="12489"/>
                  </a:cubicBezTo>
                  <a:cubicBezTo>
                    <a:pt x="3930" y="13512"/>
                    <a:pt x="6970" y="13645"/>
                    <a:pt x="9177" y="15475"/>
                  </a:cubicBezTo>
                  <a:cubicBezTo>
                    <a:pt x="9393" y="15691"/>
                    <a:pt x="9582" y="15906"/>
                    <a:pt x="9744" y="16149"/>
                  </a:cubicBezTo>
                  <a:cubicBezTo>
                    <a:pt x="9905" y="16390"/>
                    <a:pt x="10013" y="16659"/>
                    <a:pt x="10120" y="16929"/>
                  </a:cubicBezTo>
                  <a:cubicBezTo>
                    <a:pt x="10228" y="17359"/>
                    <a:pt x="9851" y="17736"/>
                    <a:pt x="9474" y="17979"/>
                  </a:cubicBezTo>
                  <a:cubicBezTo>
                    <a:pt x="6460" y="19756"/>
                    <a:pt x="3499" y="21317"/>
                    <a:pt x="1049" y="23711"/>
                  </a:cubicBezTo>
                  <a:cubicBezTo>
                    <a:pt x="834" y="23954"/>
                    <a:pt x="618" y="24196"/>
                    <a:pt x="431" y="24465"/>
                  </a:cubicBezTo>
                  <a:cubicBezTo>
                    <a:pt x="162" y="24895"/>
                    <a:pt x="134" y="25380"/>
                    <a:pt x="511" y="25703"/>
                  </a:cubicBezTo>
                  <a:cubicBezTo>
                    <a:pt x="2287" y="27238"/>
                    <a:pt x="4548" y="28125"/>
                    <a:pt x="6137" y="29902"/>
                  </a:cubicBezTo>
                  <a:cubicBezTo>
                    <a:pt x="6406" y="30145"/>
                    <a:pt x="6647" y="30386"/>
                    <a:pt x="6916" y="30601"/>
                  </a:cubicBezTo>
                  <a:cubicBezTo>
                    <a:pt x="7967" y="31491"/>
                    <a:pt x="9231" y="32270"/>
                    <a:pt x="10013" y="33428"/>
                  </a:cubicBezTo>
                  <a:cubicBezTo>
                    <a:pt x="10228" y="33805"/>
                    <a:pt x="10200" y="34236"/>
                    <a:pt x="9851" y="34505"/>
                  </a:cubicBezTo>
                  <a:cubicBezTo>
                    <a:pt x="7967" y="36146"/>
                    <a:pt x="5625" y="37250"/>
                    <a:pt x="4279" y="39404"/>
                  </a:cubicBezTo>
                  <a:cubicBezTo>
                    <a:pt x="4092" y="39699"/>
                    <a:pt x="3902" y="39942"/>
                    <a:pt x="3687" y="40211"/>
                  </a:cubicBezTo>
                  <a:cubicBezTo>
                    <a:pt x="2879" y="41234"/>
                    <a:pt x="1884" y="42175"/>
                    <a:pt x="1131" y="43225"/>
                  </a:cubicBezTo>
                  <a:cubicBezTo>
                    <a:pt x="700" y="43790"/>
                    <a:pt x="0" y="44571"/>
                    <a:pt x="539" y="45243"/>
                  </a:cubicBezTo>
                  <a:cubicBezTo>
                    <a:pt x="1426" y="46373"/>
                    <a:pt x="2961" y="46373"/>
                    <a:pt x="4092" y="47181"/>
                  </a:cubicBezTo>
                  <a:cubicBezTo>
                    <a:pt x="4817" y="47747"/>
                    <a:pt x="5168" y="48555"/>
                    <a:pt x="5114" y="49416"/>
                  </a:cubicBezTo>
                  <a:lnTo>
                    <a:pt x="5114" y="50787"/>
                  </a:lnTo>
                  <a:lnTo>
                    <a:pt x="5114" y="55740"/>
                  </a:lnTo>
                  <a:lnTo>
                    <a:pt x="6378" y="55740"/>
                  </a:lnTo>
                  <a:lnTo>
                    <a:pt x="6378" y="49416"/>
                  </a:lnTo>
                  <a:lnTo>
                    <a:pt x="6378" y="48662"/>
                  </a:lnTo>
                  <a:cubicBezTo>
                    <a:pt x="6109" y="46455"/>
                    <a:pt x="3553" y="46240"/>
                    <a:pt x="1964" y="45135"/>
                  </a:cubicBezTo>
                  <a:cubicBezTo>
                    <a:pt x="1426" y="44759"/>
                    <a:pt x="1508" y="44141"/>
                    <a:pt x="1777" y="43628"/>
                  </a:cubicBezTo>
                  <a:cubicBezTo>
                    <a:pt x="2502" y="42418"/>
                    <a:pt x="3661" y="41421"/>
                    <a:pt x="4630" y="40373"/>
                  </a:cubicBezTo>
                  <a:cubicBezTo>
                    <a:pt x="4845" y="40103"/>
                    <a:pt x="5086" y="39834"/>
                    <a:pt x="5302" y="39537"/>
                  </a:cubicBezTo>
                  <a:cubicBezTo>
                    <a:pt x="6647" y="37599"/>
                    <a:pt x="8531" y="36335"/>
                    <a:pt x="10605" y="35123"/>
                  </a:cubicBezTo>
                  <a:cubicBezTo>
                    <a:pt x="11330" y="34692"/>
                    <a:pt x="11492" y="33777"/>
                    <a:pt x="10928" y="33106"/>
                  </a:cubicBezTo>
                  <a:cubicBezTo>
                    <a:pt x="10200" y="32270"/>
                    <a:pt x="9205" y="31598"/>
                    <a:pt x="8344" y="30845"/>
                  </a:cubicBezTo>
                  <a:cubicBezTo>
                    <a:pt x="8047" y="30601"/>
                    <a:pt x="7778" y="30332"/>
                    <a:pt x="7537" y="30063"/>
                  </a:cubicBezTo>
                  <a:cubicBezTo>
                    <a:pt x="5922" y="28046"/>
                    <a:pt x="3553" y="27049"/>
                    <a:pt x="1669" y="25380"/>
                  </a:cubicBezTo>
                  <a:cubicBezTo>
                    <a:pt x="1211" y="25003"/>
                    <a:pt x="1508" y="24385"/>
                    <a:pt x="1857" y="24062"/>
                  </a:cubicBezTo>
                  <a:cubicBezTo>
                    <a:pt x="2126" y="23739"/>
                    <a:pt x="2395" y="23442"/>
                    <a:pt x="2718" y="23147"/>
                  </a:cubicBezTo>
                  <a:cubicBezTo>
                    <a:pt x="5032" y="20940"/>
                    <a:pt x="7885" y="19566"/>
                    <a:pt x="10738" y="18087"/>
                  </a:cubicBezTo>
                  <a:cubicBezTo>
                    <a:pt x="11197" y="17872"/>
                    <a:pt x="11600" y="17280"/>
                    <a:pt x="11305" y="16741"/>
                  </a:cubicBezTo>
                  <a:cubicBezTo>
                    <a:pt x="11115" y="16444"/>
                    <a:pt x="10928" y="16175"/>
                    <a:pt x="10713" y="15934"/>
                  </a:cubicBezTo>
                  <a:cubicBezTo>
                    <a:pt x="10497" y="15691"/>
                    <a:pt x="10254" y="15449"/>
                    <a:pt x="10013" y="15234"/>
                  </a:cubicBezTo>
                  <a:cubicBezTo>
                    <a:pt x="7913" y="13512"/>
                    <a:pt x="5248" y="13135"/>
                    <a:pt x="2746" y="12245"/>
                  </a:cubicBezTo>
                  <a:cubicBezTo>
                    <a:pt x="1831" y="11950"/>
                    <a:pt x="1239" y="11061"/>
                    <a:pt x="1938" y="10228"/>
                  </a:cubicBezTo>
                  <a:cubicBezTo>
                    <a:pt x="2369" y="9662"/>
                    <a:pt x="2907" y="9123"/>
                    <a:pt x="3418" y="8585"/>
                  </a:cubicBezTo>
                  <a:lnTo>
                    <a:pt x="4225" y="7778"/>
                  </a:lnTo>
                  <a:cubicBezTo>
                    <a:pt x="6109" y="5329"/>
                    <a:pt x="8962" y="3876"/>
                    <a:pt x="10954" y="1508"/>
                  </a:cubicBezTo>
                  <a:cubicBezTo>
                    <a:pt x="11223" y="1157"/>
                    <a:pt x="11197" y="511"/>
                    <a:pt x="10900" y="54"/>
                  </a:cubicBezTo>
                  <a:lnTo>
                    <a:pt x="9446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-3574778" y="-3740360"/>
            <a:ext cx="7409681" cy="8240889"/>
            <a:chOff x="-3574778" y="-3740360"/>
            <a:chExt cx="7409681" cy="8240889"/>
          </a:xfrm>
        </p:grpSpPr>
        <p:sp>
          <p:nvSpPr>
            <p:cNvPr id="346" name="Google Shape;346;p13"/>
            <p:cNvSpPr/>
            <p:nvPr/>
          </p:nvSpPr>
          <p:spPr>
            <a:xfrm rot="-8583677">
              <a:off x="135250" y="-2869227"/>
              <a:ext cx="1549082" cy="7674505"/>
            </a:xfrm>
            <a:custGeom>
              <a:avLst/>
              <a:gdLst/>
              <a:ahLst/>
              <a:cxnLst/>
              <a:rect l="l" t="t" r="r" b="b"/>
              <a:pathLst>
                <a:path w="11251" h="55740" extrusionOk="0">
                  <a:moveTo>
                    <a:pt x="7670" y="0"/>
                  </a:moveTo>
                  <a:cubicBezTo>
                    <a:pt x="7670" y="0"/>
                    <a:pt x="7239" y="26"/>
                    <a:pt x="6837" y="26"/>
                  </a:cubicBezTo>
                  <a:cubicBezTo>
                    <a:pt x="6776" y="38"/>
                    <a:pt x="6715" y="42"/>
                    <a:pt x="6654" y="42"/>
                  </a:cubicBezTo>
                  <a:cubicBezTo>
                    <a:pt x="6545" y="42"/>
                    <a:pt x="6436" y="30"/>
                    <a:pt x="6327" y="30"/>
                  </a:cubicBezTo>
                  <a:cubicBezTo>
                    <a:pt x="6228" y="30"/>
                    <a:pt x="6129" y="40"/>
                    <a:pt x="6029" y="80"/>
                  </a:cubicBezTo>
                  <a:cubicBezTo>
                    <a:pt x="7132" y="969"/>
                    <a:pt x="8639" y="1318"/>
                    <a:pt x="9636" y="2395"/>
                  </a:cubicBezTo>
                  <a:cubicBezTo>
                    <a:pt x="10282" y="3041"/>
                    <a:pt x="9528" y="3876"/>
                    <a:pt x="8990" y="4333"/>
                  </a:cubicBezTo>
                  <a:cubicBezTo>
                    <a:pt x="6729" y="6460"/>
                    <a:pt x="5114" y="8990"/>
                    <a:pt x="3256" y="11412"/>
                  </a:cubicBezTo>
                  <a:cubicBezTo>
                    <a:pt x="3015" y="11707"/>
                    <a:pt x="2771" y="11976"/>
                    <a:pt x="2530" y="12273"/>
                  </a:cubicBezTo>
                  <a:cubicBezTo>
                    <a:pt x="1802" y="13107"/>
                    <a:pt x="1049" y="13968"/>
                    <a:pt x="485" y="14911"/>
                  </a:cubicBezTo>
                  <a:cubicBezTo>
                    <a:pt x="188" y="15449"/>
                    <a:pt x="538" y="16014"/>
                    <a:pt x="1103" y="16203"/>
                  </a:cubicBezTo>
                  <a:cubicBezTo>
                    <a:pt x="3902" y="17090"/>
                    <a:pt x="7724" y="16067"/>
                    <a:pt x="9715" y="18382"/>
                  </a:cubicBezTo>
                  <a:cubicBezTo>
                    <a:pt x="9715" y="18679"/>
                    <a:pt x="9582" y="19002"/>
                    <a:pt x="9367" y="19243"/>
                  </a:cubicBezTo>
                  <a:cubicBezTo>
                    <a:pt x="7052" y="21694"/>
                    <a:pt x="4440" y="23847"/>
                    <a:pt x="2825" y="26861"/>
                  </a:cubicBezTo>
                  <a:cubicBezTo>
                    <a:pt x="2584" y="27264"/>
                    <a:pt x="2369" y="27641"/>
                    <a:pt x="2153" y="28018"/>
                  </a:cubicBezTo>
                  <a:cubicBezTo>
                    <a:pt x="1695" y="28799"/>
                    <a:pt x="1264" y="29579"/>
                    <a:pt x="915" y="30386"/>
                  </a:cubicBezTo>
                  <a:cubicBezTo>
                    <a:pt x="403" y="31570"/>
                    <a:pt x="1561" y="32190"/>
                    <a:pt x="2556" y="32432"/>
                  </a:cubicBezTo>
                  <a:cubicBezTo>
                    <a:pt x="4171" y="32808"/>
                    <a:pt x="5706" y="32890"/>
                    <a:pt x="7185" y="33454"/>
                  </a:cubicBezTo>
                  <a:cubicBezTo>
                    <a:pt x="7536" y="33616"/>
                    <a:pt x="7859" y="33751"/>
                    <a:pt x="8182" y="33913"/>
                  </a:cubicBezTo>
                  <a:cubicBezTo>
                    <a:pt x="8477" y="34074"/>
                    <a:pt x="8774" y="34208"/>
                    <a:pt x="9069" y="34369"/>
                  </a:cubicBezTo>
                  <a:cubicBezTo>
                    <a:pt x="9984" y="34908"/>
                    <a:pt x="9554" y="36038"/>
                    <a:pt x="8990" y="36684"/>
                  </a:cubicBezTo>
                  <a:cubicBezTo>
                    <a:pt x="7052" y="38676"/>
                    <a:pt x="5437" y="40990"/>
                    <a:pt x="4440" y="43548"/>
                  </a:cubicBezTo>
                  <a:cubicBezTo>
                    <a:pt x="4307" y="43843"/>
                    <a:pt x="4145" y="44113"/>
                    <a:pt x="3956" y="44382"/>
                  </a:cubicBezTo>
                  <a:cubicBezTo>
                    <a:pt x="3094" y="45727"/>
                    <a:pt x="1830" y="46858"/>
                    <a:pt x="808" y="48096"/>
                  </a:cubicBezTo>
                  <a:cubicBezTo>
                    <a:pt x="457" y="48527"/>
                    <a:pt x="0" y="49065"/>
                    <a:pt x="295" y="49603"/>
                  </a:cubicBezTo>
                  <a:cubicBezTo>
                    <a:pt x="1103" y="50949"/>
                    <a:pt x="2799" y="51085"/>
                    <a:pt x="3956" y="52000"/>
                  </a:cubicBezTo>
                  <a:cubicBezTo>
                    <a:pt x="4522" y="52510"/>
                    <a:pt x="4953" y="53238"/>
                    <a:pt x="4978" y="54017"/>
                  </a:cubicBezTo>
                  <a:lnTo>
                    <a:pt x="4978" y="55283"/>
                  </a:lnTo>
                  <a:lnTo>
                    <a:pt x="4978" y="55740"/>
                  </a:lnTo>
                  <a:lnTo>
                    <a:pt x="6244" y="55740"/>
                  </a:lnTo>
                  <a:lnTo>
                    <a:pt x="6244" y="55283"/>
                  </a:lnTo>
                  <a:lnTo>
                    <a:pt x="6244" y="54017"/>
                  </a:lnTo>
                  <a:cubicBezTo>
                    <a:pt x="6514" y="51515"/>
                    <a:pt x="3794" y="50869"/>
                    <a:pt x="2018" y="49793"/>
                  </a:cubicBezTo>
                  <a:cubicBezTo>
                    <a:pt x="995" y="49119"/>
                    <a:pt x="1802" y="48016"/>
                    <a:pt x="2369" y="47370"/>
                  </a:cubicBezTo>
                  <a:cubicBezTo>
                    <a:pt x="3417" y="46132"/>
                    <a:pt x="4655" y="44920"/>
                    <a:pt x="5437" y="43495"/>
                  </a:cubicBezTo>
                  <a:cubicBezTo>
                    <a:pt x="5598" y="43225"/>
                    <a:pt x="5760" y="42928"/>
                    <a:pt x="5893" y="42633"/>
                  </a:cubicBezTo>
                  <a:cubicBezTo>
                    <a:pt x="6837" y="39996"/>
                    <a:pt x="8746" y="38004"/>
                    <a:pt x="10551" y="35877"/>
                  </a:cubicBezTo>
                  <a:cubicBezTo>
                    <a:pt x="10981" y="35392"/>
                    <a:pt x="11143" y="34613"/>
                    <a:pt x="10469" y="34182"/>
                  </a:cubicBezTo>
                  <a:cubicBezTo>
                    <a:pt x="10174" y="33993"/>
                    <a:pt x="9851" y="33805"/>
                    <a:pt x="9528" y="33616"/>
                  </a:cubicBezTo>
                  <a:cubicBezTo>
                    <a:pt x="9177" y="33428"/>
                    <a:pt x="8854" y="33239"/>
                    <a:pt x="8505" y="33052"/>
                  </a:cubicBezTo>
                  <a:cubicBezTo>
                    <a:pt x="6675" y="31921"/>
                    <a:pt x="4414" y="32109"/>
                    <a:pt x="2502" y="31032"/>
                  </a:cubicBezTo>
                  <a:cubicBezTo>
                    <a:pt x="1964" y="30737"/>
                    <a:pt x="1964" y="30037"/>
                    <a:pt x="2153" y="29553"/>
                  </a:cubicBezTo>
                  <a:cubicBezTo>
                    <a:pt x="2315" y="29148"/>
                    <a:pt x="2502" y="28771"/>
                    <a:pt x="2692" y="28394"/>
                  </a:cubicBezTo>
                  <a:cubicBezTo>
                    <a:pt x="2879" y="28018"/>
                    <a:pt x="3094" y="27641"/>
                    <a:pt x="3338" y="27264"/>
                  </a:cubicBezTo>
                  <a:cubicBezTo>
                    <a:pt x="5032" y="23980"/>
                    <a:pt x="7939" y="21666"/>
                    <a:pt x="10469" y="19056"/>
                  </a:cubicBezTo>
                  <a:cubicBezTo>
                    <a:pt x="10684" y="18867"/>
                    <a:pt x="10874" y="18625"/>
                    <a:pt x="10953" y="18356"/>
                  </a:cubicBezTo>
                  <a:cubicBezTo>
                    <a:pt x="11007" y="18059"/>
                    <a:pt x="11061" y="17710"/>
                    <a:pt x="10738" y="17549"/>
                  </a:cubicBezTo>
                  <a:cubicBezTo>
                    <a:pt x="8290" y="16095"/>
                    <a:pt x="5491" y="16526"/>
                    <a:pt x="2692" y="15880"/>
                  </a:cubicBezTo>
                  <a:cubicBezTo>
                    <a:pt x="1723" y="15665"/>
                    <a:pt x="1346" y="14829"/>
                    <a:pt x="1910" y="14022"/>
                  </a:cubicBezTo>
                  <a:cubicBezTo>
                    <a:pt x="2530" y="13214"/>
                    <a:pt x="3256" y="12461"/>
                    <a:pt x="3930" y="11707"/>
                  </a:cubicBezTo>
                  <a:cubicBezTo>
                    <a:pt x="4171" y="11438"/>
                    <a:pt x="4386" y="11169"/>
                    <a:pt x="4602" y="10928"/>
                  </a:cubicBezTo>
                  <a:cubicBezTo>
                    <a:pt x="6298" y="8344"/>
                    <a:pt x="8208" y="5947"/>
                    <a:pt x="10443" y="3794"/>
                  </a:cubicBezTo>
                  <a:cubicBezTo>
                    <a:pt x="10874" y="3471"/>
                    <a:pt x="11251" y="2933"/>
                    <a:pt x="11007" y="2395"/>
                  </a:cubicBezTo>
                  <a:cubicBezTo>
                    <a:pt x="10415" y="995"/>
                    <a:pt x="8721" y="834"/>
                    <a:pt x="7670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 rot="-8583677">
              <a:off x="-123262" y="-2967940"/>
              <a:ext cx="1801044" cy="7681940"/>
            </a:xfrm>
            <a:custGeom>
              <a:avLst/>
              <a:gdLst/>
              <a:ahLst/>
              <a:cxnLst/>
              <a:rect l="l" t="t" r="r" b="b"/>
              <a:pathLst>
                <a:path w="13081" h="55794" extrusionOk="0">
                  <a:moveTo>
                    <a:pt x="9098" y="0"/>
                  </a:moveTo>
                  <a:cubicBezTo>
                    <a:pt x="9098" y="0"/>
                    <a:pt x="8639" y="0"/>
                    <a:pt x="8236" y="26"/>
                  </a:cubicBezTo>
                  <a:cubicBezTo>
                    <a:pt x="8089" y="43"/>
                    <a:pt x="7932" y="70"/>
                    <a:pt x="7759" y="70"/>
                  </a:cubicBezTo>
                  <a:cubicBezTo>
                    <a:pt x="7647" y="70"/>
                    <a:pt x="7528" y="59"/>
                    <a:pt x="7401" y="26"/>
                  </a:cubicBezTo>
                  <a:lnTo>
                    <a:pt x="7401" y="26"/>
                  </a:lnTo>
                  <a:cubicBezTo>
                    <a:pt x="8452" y="1049"/>
                    <a:pt x="11330" y="1400"/>
                    <a:pt x="10551" y="2933"/>
                  </a:cubicBezTo>
                  <a:cubicBezTo>
                    <a:pt x="8990" y="5976"/>
                    <a:pt x="6055" y="7967"/>
                    <a:pt x="4333" y="10928"/>
                  </a:cubicBezTo>
                  <a:cubicBezTo>
                    <a:pt x="4117" y="11197"/>
                    <a:pt x="3902" y="11466"/>
                    <a:pt x="3661" y="11707"/>
                  </a:cubicBezTo>
                  <a:cubicBezTo>
                    <a:pt x="2987" y="12489"/>
                    <a:pt x="2287" y="13268"/>
                    <a:pt x="1723" y="14158"/>
                  </a:cubicBezTo>
                  <a:cubicBezTo>
                    <a:pt x="1533" y="14427"/>
                    <a:pt x="1264" y="14696"/>
                    <a:pt x="1346" y="15073"/>
                  </a:cubicBezTo>
                  <a:cubicBezTo>
                    <a:pt x="1561" y="15852"/>
                    <a:pt x="2449" y="15880"/>
                    <a:pt x="3094" y="16068"/>
                  </a:cubicBezTo>
                  <a:cubicBezTo>
                    <a:pt x="5491" y="16767"/>
                    <a:pt x="9797" y="15773"/>
                    <a:pt x="10684" y="18410"/>
                  </a:cubicBezTo>
                  <a:cubicBezTo>
                    <a:pt x="10605" y="18679"/>
                    <a:pt x="10415" y="18921"/>
                    <a:pt x="10200" y="19110"/>
                  </a:cubicBezTo>
                  <a:cubicBezTo>
                    <a:pt x="7670" y="21720"/>
                    <a:pt x="4763" y="24034"/>
                    <a:pt x="3069" y="27318"/>
                  </a:cubicBezTo>
                  <a:cubicBezTo>
                    <a:pt x="2825" y="27695"/>
                    <a:pt x="2610" y="28072"/>
                    <a:pt x="2423" y="28448"/>
                  </a:cubicBezTo>
                  <a:cubicBezTo>
                    <a:pt x="2233" y="28825"/>
                    <a:pt x="2046" y="29202"/>
                    <a:pt x="1884" y="29607"/>
                  </a:cubicBezTo>
                  <a:cubicBezTo>
                    <a:pt x="1372" y="30709"/>
                    <a:pt x="2530" y="31409"/>
                    <a:pt x="3445" y="31624"/>
                  </a:cubicBezTo>
                  <a:cubicBezTo>
                    <a:pt x="5060" y="32029"/>
                    <a:pt x="6647" y="32352"/>
                    <a:pt x="8101" y="33052"/>
                  </a:cubicBezTo>
                  <a:cubicBezTo>
                    <a:pt x="8505" y="33213"/>
                    <a:pt x="8936" y="33401"/>
                    <a:pt x="9313" y="33616"/>
                  </a:cubicBezTo>
                  <a:cubicBezTo>
                    <a:pt x="9715" y="33831"/>
                    <a:pt x="10066" y="34075"/>
                    <a:pt x="10361" y="34398"/>
                  </a:cubicBezTo>
                  <a:cubicBezTo>
                    <a:pt x="11061" y="35097"/>
                    <a:pt x="10282" y="36012"/>
                    <a:pt x="9743" y="36551"/>
                  </a:cubicBezTo>
                  <a:cubicBezTo>
                    <a:pt x="7993" y="38381"/>
                    <a:pt x="6486" y="40427"/>
                    <a:pt x="5571" y="42795"/>
                  </a:cubicBezTo>
                  <a:cubicBezTo>
                    <a:pt x="5409" y="43090"/>
                    <a:pt x="5276" y="43413"/>
                    <a:pt x="5086" y="43710"/>
                  </a:cubicBezTo>
                  <a:cubicBezTo>
                    <a:pt x="4199" y="45164"/>
                    <a:pt x="2853" y="46455"/>
                    <a:pt x="1803" y="47801"/>
                  </a:cubicBezTo>
                  <a:cubicBezTo>
                    <a:pt x="0" y="50223"/>
                    <a:pt x="4063" y="50518"/>
                    <a:pt x="5301" y="51918"/>
                  </a:cubicBezTo>
                  <a:cubicBezTo>
                    <a:pt x="5840" y="52538"/>
                    <a:pt x="6029" y="53264"/>
                    <a:pt x="5975" y="54071"/>
                  </a:cubicBezTo>
                  <a:lnTo>
                    <a:pt x="5975" y="55337"/>
                  </a:lnTo>
                  <a:lnTo>
                    <a:pt x="5975" y="55794"/>
                  </a:lnTo>
                  <a:lnTo>
                    <a:pt x="7267" y="55794"/>
                  </a:lnTo>
                  <a:lnTo>
                    <a:pt x="7267" y="54071"/>
                  </a:lnTo>
                  <a:cubicBezTo>
                    <a:pt x="7267" y="53802"/>
                    <a:pt x="7267" y="53507"/>
                    <a:pt x="7239" y="53156"/>
                  </a:cubicBezTo>
                  <a:cubicBezTo>
                    <a:pt x="7186" y="50734"/>
                    <a:pt x="4333" y="50493"/>
                    <a:pt x="2825" y="49147"/>
                  </a:cubicBezTo>
                  <a:cubicBezTo>
                    <a:pt x="2233" y="48609"/>
                    <a:pt x="2799" y="47801"/>
                    <a:pt x="3176" y="47263"/>
                  </a:cubicBezTo>
                  <a:cubicBezTo>
                    <a:pt x="4171" y="45997"/>
                    <a:pt x="5355" y="44813"/>
                    <a:pt x="6191" y="43467"/>
                  </a:cubicBezTo>
                  <a:cubicBezTo>
                    <a:pt x="6352" y="43198"/>
                    <a:pt x="6514" y="42929"/>
                    <a:pt x="6647" y="42634"/>
                  </a:cubicBezTo>
                  <a:cubicBezTo>
                    <a:pt x="7644" y="39888"/>
                    <a:pt x="9608" y="37707"/>
                    <a:pt x="11600" y="35554"/>
                  </a:cubicBezTo>
                  <a:cubicBezTo>
                    <a:pt x="12273" y="34774"/>
                    <a:pt x="11869" y="33885"/>
                    <a:pt x="11061" y="33482"/>
                  </a:cubicBezTo>
                  <a:cubicBezTo>
                    <a:pt x="10792" y="33321"/>
                    <a:pt x="10497" y="33185"/>
                    <a:pt x="10200" y="33024"/>
                  </a:cubicBezTo>
                  <a:cubicBezTo>
                    <a:pt x="9905" y="32890"/>
                    <a:pt x="9608" y="32729"/>
                    <a:pt x="9339" y="32567"/>
                  </a:cubicBezTo>
                  <a:cubicBezTo>
                    <a:pt x="7590" y="31409"/>
                    <a:pt x="5329" y="31517"/>
                    <a:pt x="3768" y="30332"/>
                  </a:cubicBezTo>
                  <a:cubicBezTo>
                    <a:pt x="2664" y="29471"/>
                    <a:pt x="3069" y="28287"/>
                    <a:pt x="3822" y="27077"/>
                  </a:cubicBezTo>
                  <a:cubicBezTo>
                    <a:pt x="4010" y="26780"/>
                    <a:pt x="4225" y="26485"/>
                    <a:pt x="4468" y="26162"/>
                  </a:cubicBezTo>
                  <a:cubicBezTo>
                    <a:pt x="6324" y="23227"/>
                    <a:pt x="9205" y="21181"/>
                    <a:pt x="11628" y="18679"/>
                  </a:cubicBezTo>
                  <a:cubicBezTo>
                    <a:pt x="11950" y="18382"/>
                    <a:pt x="12058" y="18005"/>
                    <a:pt x="12004" y="17657"/>
                  </a:cubicBezTo>
                  <a:cubicBezTo>
                    <a:pt x="9985" y="15583"/>
                    <a:pt x="6568" y="16391"/>
                    <a:pt x="3902" y="15583"/>
                  </a:cubicBezTo>
                  <a:cubicBezTo>
                    <a:pt x="3338" y="15396"/>
                    <a:pt x="2261" y="15073"/>
                    <a:pt x="2638" y="14319"/>
                  </a:cubicBezTo>
                  <a:cubicBezTo>
                    <a:pt x="3148" y="13268"/>
                    <a:pt x="3956" y="12381"/>
                    <a:pt x="4737" y="11492"/>
                  </a:cubicBezTo>
                  <a:cubicBezTo>
                    <a:pt x="5006" y="11197"/>
                    <a:pt x="5248" y="10900"/>
                    <a:pt x="5517" y="10605"/>
                  </a:cubicBezTo>
                  <a:cubicBezTo>
                    <a:pt x="7375" y="7967"/>
                    <a:pt x="9636" y="5625"/>
                    <a:pt x="11735" y="3123"/>
                  </a:cubicBezTo>
                  <a:cubicBezTo>
                    <a:pt x="13081" y="1480"/>
                    <a:pt x="10200" y="754"/>
                    <a:pt x="9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 rot="-8583677">
              <a:off x="-235897" y="-3108251"/>
              <a:ext cx="1649316" cy="7693230"/>
            </a:xfrm>
            <a:custGeom>
              <a:avLst/>
              <a:gdLst/>
              <a:ahLst/>
              <a:cxnLst/>
              <a:rect l="l" t="t" r="r" b="b"/>
              <a:pathLst>
                <a:path w="11979" h="55876" extrusionOk="0">
                  <a:moveTo>
                    <a:pt x="8505" y="1"/>
                  </a:moveTo>
                  <a:cubicBezTo>
                    <a:pt x="8505" y="1"/>
                    <a:pt x="8075" y="29"/>
                    <a:pt x="7672" y="54"/>
                  </a:cubicBezTo>
                  <a:cubicBezTo>
                    <a:pt x="7632" y="51"/>
                    <a:pt x="7592" y="49"/>
                    <a:pt x="7552" y="49"/>
                  </a:cubicBezTo>
                  <a:cubicBezTo>
                    <a:pt x="7389" y="49"/>
                    <a:pt x="7219" y="74"/>
                    <a:pt x="7055" y="74"/>
                  </a:cubicBezTo>
                  <a:cubicBezTo>
                    <a:pt x="6981" y="74"/>
                    <a:pt x="6908" y="69"/>
                    <a:pt x="6837" y="54"/>
                  </a:cubicBezTo>
                  <a:lnTo>
                    <a:pt x="6837" y="54"/>
                  </a:lnTo>
                  <a:cubicBezTo>
                    <a:pt x="7967" y="836"/>
                    <a:pt x="10848" y="1562"/>
                    <a:pt x="9502" y="3205"/>
                  </a:cubicBezTo>
                  <a:cubicBezTo>
                    <a:pt x="7403" y="5707"/>
                    <a:pt x="5142" y="8049"/>
                    <a:pt x="3284" y="10687"/>
                  </a:cubicBezTo>
                  <a:cubicBezTo>
                    <a:pt x="3015" y="10982"/>
                    <a:pt x="2773" y="11279"/>
                    <a:pt x="2504" y="11574"/>
                  </a:cubicBezTo>
                  <a:cubicBezTo>
                    <a:pt x="1723" y="12463"/>
                    <a:pt x="915" y="13350"/>
                    <a:pt x="405" y="14401"/>
                  </a:cubicBezTo>
                  <a:cubicBezTo>
                    <a:pt x="0" y="15262"/>
                    <a:pt x="1374" y="15585"/>
                    <a:pt x="2074" y="15747"/>
                  </a:cubicBezTo>
                  <a:cubicBezTo>
                    <a:pt x="4604" y="16501"/>
                    <a:pt x="7913" y="15747"/>
                    <a:pt x="9743" y="17739"/>
                  </a:cubicBezTo>
                  <a:cubicBezTo>
                    <a:pt x="9797" y="18087"/>
                    <a:pt x="9689" y="18438"/>
                    <a:pt x="9395" y="18761"/>
                  </a:cubicBezTo>
                  <a:cubicBezTo>
                    <a:pt x="6944" y="21291"/>
                    <a:pt x="3958" y="23309"/>
                    <a:pt x="2181" y="26459"/>
                  </a:cubicBezTo>
                  <a:cubicBezTo>
                    <a:pt x="1966" y="26782"/>
                    <a:pt x="1777" y="27105"/>
                    <a:pt x="1589" y="27428"/>
                  </a:cubicBezTo>
                  <a:cubicBezTo>
                    <a:pt x="1400" y="27751"/>
                    <a:pt x="1238" y="28074"/>
                    <a:pt x="1051" y="28397"/>
                  </a:cubicBezTo>
                  <a:cubicBezTo>
                    <a:pt x="754" y="29097"/>
                    <a:pt x="459" y="30173"/>
                    <a:pt x="1400" y="30522"/>
                  </a:cubicBezTo>
                  <a:cubicBezTo>
                    <a:pt x="3284" y="31250"/>
                    <a:pt x="5411" y="31519"/>
                    <a:pt x="7106" y="32649"/>
                  </a:cubicBezTo>
                  <a:cubicBezTo>
                    <a:pt x="7403" y="32837"/>
                    <a:pt x="7698" y="32972"/>
                    <a:pt x="7967" y="33134"/>
                  </a:cubicBezTo>
                  <a:cubicBezTo>
                    <a:pt x="8264" y="33267"/>
                    <a:pt x="8559" y="33429"/>
                    <a:pt x="8828" y="33564"/>
                  </a:cubicBezTo>
                  <a:cubicBezTo>
                    <a:pt x="9743" y="34021"/>
                    <a:pt x="9987" y="35098"/>
                    <a:pt x="9205" y="35851"/>
                  </a:cubicBezTo>
                  <a:cubicBezTo>
                    <a:pt x="7213" y="37871"/>
                    <a:pt x="5411" y="40050"/>
                    <a:pt x="4414" y="42716"/>
                  </a:cubicBezTo>
                  <a:cubicBezTo>
                    <a:pt x="4281" y="43011"/>
                    <a:pt x="4119" y="43280"/>
                    <a:pt x="3958" y="43549"/>
                  </a:cubicBezTo>
                  <a:cubicBezTo>
                    <a:pt x="3122" y="44923"/>
                    <a:pt x="1966" y="46107"/>
                    <a:pt x="943" y="47345"/>
                  </a:cubicBezTo>
                  <a:cubicBezTo>
                    <a:pt x="216" y="48152"/>
                    <a:pt x="136" y="49390"/>
                    <a:pt x="1320" y="49793"/>
                  </a:cubicBezTo>
                  <a:cubicBezTo>
                    <a:pt x="2907" y="50467"/>
                    <a:pt x="4953" y="51274"/>
                    <a:pt x="5006" y="53238"/>
                  </a:cubicBezTo>
                  <a:cubicBezTo>
                    <a:pt x="5034" y="53589"/>
                    <a:pt x="5034" y="53884"/>
                    <a:pt x="5034" y="54153"/>
                  </a:cubicBezTo>
                  <a:lnTo>
                    <a:pt x="5034" y="55876"/>
                  </a:lnTo>
                  <a:lnTo>
                    <a:pt x="6298" y="55876"/>
                  </a:lnTo>
                  <a:lnTo>
                    <a:pt x="6298" y="54153"/>
                  </a:lnTo>
                  <a:lnTo>
                    <a:pt x="6298" y="53238"/>
                  </a:lnTo>
                  <a:cubicBezTo>
                    <a:pt x="6595" y="50467"/>
                    <a:pt x="3419" y="50116"/>
                    <a:pt x="1830" y="48691"/>
                  </a:cubicBezTo>
                  <a:cubicBezTo>
                    <a:pt x="1535" y="48447"/>
                    <a:pt x="1589" y="47991"/>
                    <a:pt x="1805" y="47722"/>
                  </a:cubicBezTo>
                  <a:cubicBezTo>
                    <a:pt x="2692" y="46025"/>
                    <a:pt x="4173" y="44625"/>
                    <a:pt x="5196" y="43038"/>
                  </a:cubicBezTo>
                  <a:cubicBezTo>
                    <a:pt x="5411" y="42741"/>
                    <a:pt x="5598" y="42418"/>
                    <a:pt x="5760" y="42070"/>
                  </a:cubicBezTo>
                  <a:cubicBezTo>
                    <a:pt x="6757" y="39081"/>
                    <a:pt x="9179" y="37279"/>
                    <a:pt x="10981" y="34856"/>
                  </a:cubicBezTo>
                  <a:cubicBezTo>
                    <a:pt x="11279" y="34480"/>
                    <a:pt x="11009" y="33913"/>
                    <a:pt x="10579" y="33564"/>
                  </a:cubicBezTo>
                  <a:cubicBezTo>
                    <a:pt x="10066" y="33160"/>
                    <a:pt x="9474" y="32865"/>
                    <a:pt x="8882" y="32514"/>
                  </a:cubicBezTo>
                  <a:cubicBezTo>
                    <a:pt x="8587" y="32352"/>
                    <a:pt x="8290" y="32191"/>
                    <a:pt x="8021" y="32003"/>
                  </a:cubicBezTo>
                  <a:cubicBezTo>
                    <a:pt x="6326" y="30819"/>
                    <a:pt x="4335" y="30442"/>
                    <a:pt x="2451" y="29635"/>
                  </a:cubicBezTo>
                  <a:cubicBezTo>
                    <a:pt x="1669" y="29338"/>
                    <a:pt x="1912" y="28558"/>
                    <a:pt x="2128" y="27938"/>
                  </a:cubicBezTo>
                  <a:cubicBezTo>
                    <a:pt x="2289" y="27589"/>
                    <a:pt x="2476" y="27238"/>
                    <a:pt x="2666" y="26890"/>
                  </a:cubicBezTo>
                  <a:cubicBezTo>
                    <a:pt x="2853" y="26539"/>
                    <a:pt x="3068" y="26190"/>
                    <a:pt x="3312" y="25867"/>
                  </a:cubicBezTo>
                  <a:cubicBezTo>
                    <a:pt x="5168" y="22852"/>
                    <a:pt x="8236" y="20915"/>
                    <a:pt x="10740" y="18492"/>
                  </a:cubicBezTo>
                  <a:cubicBezTo>
                    <a:pt x="11063" y="18195"/>
                    <a:pt x="11143" y="17818"/>
                    <a:pt x="11063" y="17469"/>
                  </a:cubicBezTo>
                  <a:cubicBezTo>
                    <a:pt x="9179" y="15316"/>
                    <a:pt x="5706" y="16150"/>
                    <a:pt x="3068" y="15262"/>
                  </a:cubicBezTo>
                  <a:cubicBezTo>
                    <a:pt x="2476" y="15073"/>
                    <a:pt x="1751" y="14965"/>
                    <a:pt x="1561" y="14319"/>
                  </a:cubicBezTo>
                  <a:cubicBezTo>
                    <a:pt x="1482" y="13917"/>
                    <a:pt x="1805" y="13620"/>
                    <a:pt x="1992" y="13271"/>
                  </a:cubicBezTo>
                  <a:cubicBezTo>
                    <a:pt x="2612" y="12435"/>
                    <a:pt x="3366" y="11628"/>
                    <a:pt x="4091" y="10848"/>
                  </a:cubicBezTo>
                  <a:cubicBezTo>
                    <a:pt x="4335" y="10579"/>
                    <a:pt x="4576" y="10282"/>
                    <a:pt x="4791" y="10013"/>
                  </a:cubicBezTo>
                  <a:cubicBezTo>
                    <a:pt x="6514" y="7296"/>
                    <a:pt x="9018" y="5330"/>
                    <a:pt x="10928" y="2720"/>
                  </a:cubicBezTo>
                  <a:cubicBezTo>
                    <a:pt x="11978" y="1374"/>
                    <a:pt x="9474" y="728"/>
                    <a:pt x="850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 rot="-8583677">
              <a:off x="-402497" y="-3215861"/>
              <a:ext cx="1693788" cy="7700665"/>
            </a:xfrm>
            <a:custGeom>
              <a:avLst/>
              <a:gdLst/>
              <a:ahLst/>
              <a:cxnLst/>
              <a:rect l="l" t="t" r="r" b="b"/>
              <a:pathLst>
                <a:path w="12302" h="55930" extrusionOk="0">
                  <a:moveTo>
                    <a:pt x="9018" y="1"/>
                  </a:moveTo>
                  <a:cubicBezTo>
                    <a:pt x="9018" y="1"/>
                    <a:pt x="8587" y="29"/>
                    <a:pt x="8183" y="29"/>
                  </a:cubicBezTo>
                  <a:cubicBezTo>
                    <a:pt x="8035" y="56"/>
                    <a:pt x="7914" y="56"/>
                    <a:pt x="7796" y="56"/>
                  </a:cubicBezTo>
                  <a:cubicBezTo>
                    <a:pt x="7678" y="56"/>
                    <a:pt x="7564" y="56"/>
                    <a:pt x="7429" y="83"/>
                  </a:cubicBezTo>
                  <a:cubicBezTo>
                    <a:pt x="8426" y="782"/>
                    <a:pt x="10794" y="1454"/>
                    <a:pt x="9851" y="2800"/>
                  </a:cubicBezTo>
                  <a:cubicBezTo>
                    <a:pt x="7888" y="5384"/>
                    <a:pt x="5384" y="7350"/>
                    <a:pt x="3661" y="10067"/>
                  </a:cubicBezTo>
                  <a:cubicBezTo>
                    <a:pt x="3446" y="10336"/>
                    <a:pt x="3205" y="10633"/>
                    <a:pt x="2961" y="10902"/>
                  </a:cubicBezTo>
                  <a:cubicBezTo>
                    <a:pt x="2236" y="11682"/>
                    <a:pt x="1482" y="12489"/>
                    <a:pt x="862" y="13325"/>
                  </a:cubicBezTo>
                  <a:cubicBezTo>
                    <a:pt x="675" y="13674"/>
                    <a:pt x="352" y="13971"/>
                    <a:pt x="431" y="14373"/>
                  </a:cubicBezTo>
                  <a:cubicBezTo>
                    <a:pt x="621" y="15019"/>
                    <a:pt x="1346" y="15127"/>
                    <a:pt x="1938" y="15316"/>
                  </a:cubicBezTo>
                  <a:cubicBezTo>
                    <a:pt x="4576" y="16204"/>
                    <a:pt x="8049" y="15370"/>
                    <a:pt x="9933" y="17523"/>
                  </a:cubicBezTo>
                  <a:cubicBezTo>
                    <a:pt x="10013" y="17872"/>
                    <a:pt x="9933" y="18249"/>
                    <a:pt x="9610" y="18546"/>
                  </a:cubicBezTo>
                  <a:cubicBezTo>
                    <a:pt x="6998" y="21076"/>
                    <a:pt x="3850" y="23094"/>
                    <a:pt x="1913" y="26244"/>
                  </a:cubicBezTo>
                  <a:cubicBezTo>
                    <a:pt x="1723" y="26513"/>
                    <a:pt x="1562" y="26836"/>
                    <a:pt x="1400" y="27131"/>
                  </a:cubicBezTo>
                  <a:cubicBezTo>
                    <a:pt x="1131" y="27751"/>
                    <a:pt x="916" y="28397"/>
                    <a:pt x="808" y="29123"/>
                  </a:cubicBezTo>
                  <a:cubicBezTo>
                    <a:pt x="782" y="29392"/>
                    <a:pt x="1159" y="29689"/>
                    <a:pt x="1482" y="29850"/>
                  </a:cubicBezTo>
                  <a:cubicBezTo>
                    <a:pt x="3420" y="30496"/>
                    <a:pt x="5384" y="31007"/>
                    <a:pt x="7052" y="32191"/>
                  </a:cubicBezTo>
                  <a:cubicBezTo>
                    <a:pt x="7375" y="32380"/>
                    <a:pt x="7698" y="32542"/>
                    <a:pt x="8021" y="32729"/>
                  </a:cubicBezTo>
                  <a:cubicBezTo>
                    <a:pt x="8641" y="33080"/>
                    <a:pt x="9287" y="33429"/>
                    <a:pt x="9772" y="33913"/>
                  </a:cubicBezTo>
                  <a:cubicBezTo>
                    <a:pt x="10041" y="34264"/>
                    <a:pt x="10067" y="34775"/>
                    <a:pt x="9772" y="35072"/>
                  </a:cubicBezTo>
                  <a:cubicBezTo>
                    <a:pt x="7888" y="37333"/>
                    <a:pt x="5627" y="39296"/>
                    <a:pt x="4630" y="42124"/>
                  </a:cubicBezTo>
                  <a:cubicBezTo>
                    <a:pt x="4468" y="42472"/>
                    <a:pt x="4253" y="42795"/>
                    <a:pt x="4066" y="43118"/>
                  </a:cubicBezTo>
                  <a:cubicBezTo>
                    <a:pt x="3015" y="44707"/>
                    <a:pt x="1482" y="46079"/>
                    <a:pt x="728" y="47776"/>
                  </a:cubicBezTo>
                  <a:cubicBezTo>
                    <a:pt x="1" y="49524"/>
                    <a:pt x="2666" y="49714"/>
                    <a:pt x="3823" y="50467"/>
                  </a:cubicBezTo>
                  <a:cubicBezTo>
                    <a:pt x="4738" y="51167"/>
                    <a:pt x="5276" y="52162"/>
                    <a:pt x="5168" y="53292"/>
                  </a:cubicBezTo>
                  <a:lnTo>
                    <a:pt x="5168" y="54207"/>
                  </a:lnTo>
                  <a:lnTo>
                    <a:pt x="5168" y="55930"/>
                  </a:lnTo>
                  <a:lnTo>
                    <a:pt x="6434" y="55930"/>
                  </a:lnTo>
                  <a:lnTo>
                    <a:pt x="6434" y="53292"/>
                  </a:lnTo>
                  <a:cubicBezTo>
                    <a:pt x="6434" y="52969"/>
                    <a:pt x="6434" y="52620"/>
                    <a:pt x="6406" y="52216"/>
                  </a:cubicBezTo>
                  <a:cubicBezTo>
                    <a:pt x="6380" y="51354"/>
                    <a:pt x="5896" y="50629"/>
                    <a:pt x="5196" y="50090"/>
                  </a:cubicBezTo>
                  <a:cubicBezTo>
                    <a:pt x="4092" y="49201"/>
                    <a:pt x="1239" y="49040"/>
                    <a:pt x="2046" y="47237"/>
                  </a:cubicBezTo>
                  <a:cubicBezTo>
                    <a:pt x="2800" y="45648"/>
                    <a:pt x="4145" y="44356"/>
                    <a:pt x="5168" y="42877"/>
                  </a:cubicBezTo>
                  <a:cubicBezTo>
                    <a:pt x="5358" y="42580"/>
                    <a:pt x="5545" y="42285"/>
                    <a:pt x="5707" y="41962"/>
                  </a:cubicBezTo>
                  <a:cubicBezTo>
                    <a:pt x="6811" y="39271"/>
                    <a:pt x="8803" y="37117"/>
                    <a:pt x="10956" y="35098"/>
                  </a:cubicBezTo>
                  <a:cubicBezTo>
                    <a:pt x="11412" y="34721"/>
                    <a:pt x="11494" y="34021"/>
                    <a:pt x="11036" y="33565"/>
                  </a:cubicBezTo>
                  <a:cubicBezTo>
                    <a:pt x="10472" y="33106"/>
                    <a:pt x="9772" y="32703"/>
                    <a:pt x="9098" y="32327"/>
                  </a:cubicBezTo>
                  <a:cubicBezTo>
                    <a:pt x="8749" y="32111"/>
                    <a:pt x="8426" y="31896"/>
                    <a:pt x="8103" y="31681"/>
                  </a:cubicBezTo>
                  <a:cubicBezTo>
                    <a:pt x="6514" y="30335"/>
                    <a:pt x="4468" y="29850"/>
                    <a:pt x="2612" y="29069"/>
                  </a:cubicBezTo>
                  <a:cubicBezTo>
                    <a:pt x="1669" y="28720"/>
                    <a:pt x="2020" y="27697"/>
                    <a:pt x="2343" y="26969"/>
                  </a:cubicBezTo>
                  <a:cubicBezTo>
                    <a:pt x="2505" y="26646"/>
                    <a:pt x="2692" y="26351"/>
                    <a:pt x="2882" y="26054"/>
                  </a:cubicBezTo>
                  <a:cubicBezTo>
                    <a:pt x="3069" y="25759"/>
                    <a:pt x="3258" y="25462"/>
                    <a:pt x="3474" y="25193"/>
                  </a:cubicBezTo>
                  <a:cubicBezTo>
                    <a:pt x="5491" y="22368"/>
                    <a:pt x="8587" y="20671"/>
                    <a:pt x="10956" y="18195"/>
                  </a:cubicBezTo>
                  <a:cubicBezTo>
                    <a:pt x="11251" y="17818"/>
                    <a:pt x="11466" y="17254"/>
                    <a:pt x="11036" y="16877"/>
                  </a:cubicBezTo>
                  <a:cubicBezTo>
                    <a:pt x="8857" y="15316"/>
                    <a:pt x="6004" y="15639"/>
                    <a:pt x="3392" y="15019"/>
                  </a:cubicBezTo>
                  <a:cubicBezTo>
                    <a:pt x="2666" y="14832"/>
                    <a:pt x="1321" y="14481"/>
                    <a:pt x="1777" y="13566"/>
                  </a:cubicBezTo>
                  <a:cubicBezTo>
                    <a:pt x="2505" y="12220"/>
                    <a:pt x="3715" y="11090"/>
                    <a:pt x="4712" y="9880"/>
                  </a:cubicBezTo>
                  <a:cubicBezTo>
                    <a:pt x="4953" y="9582"/>
                    <a:pt x="5196" y="9288"/>
                    <a:pt x="5437" y="8965"/>
                  </a:cubicBezTo>
                  <a:cubicBezTo>
                    <a:pt x="6919" y="6811"/>
                    <a:pt x="8857" y="4953"/>
                    <a:pt x="10767" y="3177"/>
                  </a:cubicBezTo>
                  <a:cubicBezTo>
                    <a:pt x="12302" y="1805"/>
                    <a:pt x="10202" y="621"/>
                    <a:pt x="9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 rot="-8583677">
              <a:off x="-516405" y="-3310839"/>
              <a:ext cx="1667766" cy="7704244"/>
            </a:xfrm>
            <a:custGeom>
              <a:avLst/>
              <a:gdLst/>
              <a:ahLst/>
              <a:cxnLst/>
              <a:rect l="l" t="t" r="r" b="b"/>
              <a:pathLst>
                <a:path w="12113" h="55956" extrusionOk="0">
                  <a:moveTo>
                    <a:pt x="9395" y="1"/>
                  </a:moveTo>
                  <a:cubicBezTo>
                    <a:pt x="9395" y="1"/>
                    <a:pt x="8990" y="1"/>
                    <a:pt x="8588" y="27"/>
                  </a:cubicBezTo>
                  <a:cubicBezTo>
                    <a:pt x="8468" y="27"/>
                    <a:pt x="8343" y="21"/>
                    <a:pt x="8218" y="21"/>
                  </a:cubicBezTo>
                  <a:cubicBezTo>
                    <a:pt x="8087" y="21"/>
                    <a:pt x="7957" y="27"/>
                    <a:pt x="7834" y="55"/>
                  </a:cubicBezTo>
                  <a:cubicBezTo>
                    <a:pt x="8803" y="647"/>
                    <a:pt x="10874" y="1562"/>
                    <a:pt x="9772" y="2826"/>
                  </a:cubicBezTo>
                  <a:cubicBezTo>
                    <a:pt x="7942" y="4953"/>
                    <a:pt x="5735" y="6622"/>
                    <a:pt x="4092" y="8937"/>
                  </a:cubicBezTo>
                  <a:cubicBezTo>
                    <a:pt x="3823" y="9260"/>
                    <a:pt x="3581" y="9555"/>
                    <a:pt x="3312" y="9852"/>
                  </a:cubicBezTo>
                  <a:cubicBezTo>
                    <a:pt x="2290" y="11036"/>
                    <a:pt x="1159" y="12166"/>
                    <a:pt x="808" y="13620"/>
                  </a:cubicBezTo>
                  <a:cubicBezTo>
                    <a:pt x="352" y="15853"/>
                    <a:pt x="4604" y="15045"/>
                    <a:pt x="6542" y="15665"/>
                  </a:cubicBezTo>
                  <a:cubicBezTo>
                    <a:pt x="7672" y="15960"/>
                    <a:pt x="8883" y="16150"/>
                    <a:pt x="9772" y="16929"/>
                  </a:cubicBezTo>
                  <a:cubicBezTo>
                    <a:pt x="10121" y="17280"/>
                    <a:pt x="10067" y="17711"/>
                    <a:pt x="9826" y="18088"/>
                  </a:cubicBezTo>
                  <a:cubicBezTo>
                    <a:pt x="9610" y="18465"/>
                    <a:pt x="9234" y="18813"/>
                    <a:pt x="8911" y="19029"/>
                  </a:cubicBezTo>
                  <a:cubicBezTo>
                    <a:pt x="6568" y="20995"/>
                    <a:pt x="4120" y="22771"/>
                    <a:pt x="2236" y="25219"/>
                  </a:cubicBezTo>
                  <a:cubicBezTo>
                    <a:pt x="2020" y="25488"/>
                    <a:pt x="1831" y="25785"/>
                    <a:pt x="1644" y="26080"/>
                  </a:cubicBezTo>
                  <a:cubicBezTo>
                    <a:pt x="1454" y="26377"/>
                    <a:pt x="1267" y="26672"/>
                    <a:pt x="1105" y="26995"/>
                  </a:cubicBezTo>
                  <a:cubicBezTo>
                    <a:pt x="782" y="27723"/>
                    <a:pt x="431" y="28746"/>
                    <a:pt x="1374" y="29095"/>
                  </a:cubicBezTo>
                  <a:cubicBezTo>
                    <a:pt x="3230" y="29876"/>
                    <a:pt x="5276" y="30361"/>
                    <a:pt x="6865" y="31707"/>
                  </a:cubicBezTo>
                  <a:cubicBezTo>
                    <a:pt x="7188" y="31922"/>
                    <a:pt x="7511" y="32137"/>
                    <a:pt x="7860" y="32353"/>
                  </a:cubicBezTo>
                  <a:cubicBezTo>
                    <a:pt x="8534" y="32729"/>
                    <a:pt x="9234" y="33132"/>
                    <a:pt x="9798" y="33591"/>
                  </a:cubicBezTo>
                  <a:cubicBezTo>
                    <a:pt x="10256" y="34047"/>
                    <a:pt x="10174" y="34747"/>
                    <a:pt x="9718" y="35124"/>
                  </a:cubicBezTo>
                  <a:cubicBezTo>
                    <a:pt x="7565" y="37143"/>
                    <a:pt x="5573" y="39297"/>
                    <a:pt x="4469" y="41988"/>
                  </a:cubicBezTo>
                  <a:cubicBezTo>
                    <a:pt x="4307" y="42311"/>
                    <a:pt x="4120" y="42606"/>
                    <a:pt x="3930" y="42903"/>
                  </a:cubicBezTo>
                  <a:cubicBezTo>
                    <a:pt x="2907" y="44382"/>
                    <a:pt x="1562" y="45674"/>
                    <a:pt x="808" y="47263"/>
                  </a:cubicBezTo>
                  <a:cubicBezTo>
                    <a:pt x="1" y="49066"/>
                    <a:pt x="2854" y="49227"/>
                    <a:pt x="3958" y="50116"/>
                  </a:cubicBezTo>
                  <a:cubicBezTo>
                    <a:pt x="4658" y="50655"/>
                    <a:pt x="5142" y="51380"/>
                    <a:pt x="5168" y="52242"/>
                  </a:cubicBezTo>
                  <a:cubicBezTo>
                    <a:pt x="5196" y="52646"/>
                    <a:pt x="5196" y="52995"/>
                    <a:pt x="5196" y="53318"/>
                  </a:cubicBezTo>
                  <a:lnTo>
                    <a:pt x="5196" y="55956"/>
                  </a:lnTo>
                  <a:lnTo>
                    <a:pt x="6460" y="55956"/>
                  </a:lnTo>
                  <a:lnTo>
                    <a:pt x="6460" y="53318"/>
                  </a:lnTo>
                  <a:lnTo>
                    <a:pt x="6460" y="52242"/>
                  </a:lnTo>
                  <a:cubicBezTo>
                    <a:pt x="6676" y="49604"/>
                    <a:pt x="3797" y="49201"/>
                    <a:pt x="2182" y="47963"/>
                  </a:cubicBezTo>
                  <a:cubicBezTo>
                    <a:pt x="1723" y="47666"/>
                    <a:pt x="1805" y="47128"/>
                    <a:pt x="2046" y="46671"/>
                  </a:cubicBezTo>
                  <a:cubicBezTo>
                    <a:pt x="2989" y="45028"/>
                    <a:pt x="4443" y="43657"/>
                    <a:pt x="5412" y="42096"/>
                  </a:cubicBezTo>
                  <a:cubicBezTo>
                    <a:pt x="5599" y="41773"/>
                    <a:pt x="5788" y="41450"/>
                    <a:pt x="5950" y="41127"/>
                  </a:cubicBezTo>
                  <a:cubicBezTo>
                    <a:pt x="6460" y="39943"/>
                    <a:pt x="7106" y="38892"/>
                    <a:pt x="7914" y="37869"/>
                  </a:cubicBezTo>
                  <a:cubicBezTo>
                    <a:pt x="8964" y="36605"/>
                    <a:pt x="10633" y="35985"/>
                    <a:pt x="11333" y="34452"/>
                  </a:cubicBezTo>
                  <a:cubicBezTo>
                    <a:pt x="11682" y="33644"/>
                    <a:pt x="10687" y="33024"/>
                    <a:pt x="10013" y="32594"/>
                  </a:cubicBezTo>
                  <a:cubicBezTo>
                    <a:pt x="9556" y="32299"/>
                    <a:pt x="9044" y="32030"/>
                    <a:pt x="8560" y="31732"/>
                  </a:cubicBezTo>
                  <a:cubicBezTo>
                    <a:pt x="8318" y="31571"/>
                    <a:pt x="8103" y="31409"/>
                    <a:pt x="7860" y="31248"/>
                  </a:cubicBezTo>
                  <a:cubicBezTo>
                    <a:pt x="6273" y="29769"/>
                    <a:pt x="3689" y="29553"/>
                    <a:pt x="2505" y="28072"/>
                  </a:cubicBezTo>
                  <a:cubicBezTo>
                    <a:pt x="1992" y="27426"/>
                    <a:pt x="2046" y="26780"/>
                    <a:pt x="2397" y="26080"/>
                  </a:cubicBezTo>
                  <a:cubicBezTo>
                    <a:pt x="2559" y="25732"/>
                    <a:pt x="2800" y="25381"/>
                    <a:pt x="3069" y="25032"/>
                  </a:cubicBezTo>
                  <a:cubicBezTo>
                    <a:pt x="5114" y="22609"/>
                    <a:pt x="7726" y="20833"/>
                    <a:pt x="10256" y="18841"/>
                  </a:cubicBezTo>
                  <a:cubicBezTo>
                    <a:pt x="10633" y="18544"/>
                    <a:pt x="11036" y="18088"/>
                    <a:pt x="11225" y="17629"/>
                  </a:cubicBezTo>
                  <a:cubicBezTo>
                    <a:pt x="11305" y="17414"/>
                    <a:pt x="11333" y="17173"/>
                    <a:pt x="11251" y="16957"/>
                  </a:cubicBezTo>
                  <a:cubicBezTo>
                    <a:pt x="10497" y="15691"/>
                    <a:pt x="8883" y="15773"/>
                    <a:pt x="7644" y="15314"/>
                  </a:cubicBezTo>
                  <a:cubicBezTo>
                    <a:pt x="5735" y="14696"/>
                    <a:pt x="1913" y="15504"/>
                    <a:pt x="1967" y="13405"/>
                  </a:cubicBezTo>
                  <a:cubicBezTo>
                    <a:pt x="2020" y="12059"/>
                    <a:pt x="3123" y="11116"/>
                    <a:pt x="4199" y="10039"/>
                  </a:cubicBezTo>
                  <a:cubicBezTo>
                    <a:pt x="4469" y="9770"/>
                    <a:pt x="4738" y="9501"/>
                    <a:pt x="4981" y="9232"/>
                  </a:cubicBezTo>
                  <a:cubicBezTo>
                    <a:pt x="6757" y="6891"/>
                    <a:pt x="8749" y="4818"/>
                    <a:pt x="10874" y="2800"/>
                  </a:cubicBezTo>
                  <a:cubicBezTo>
                    <a:pt x="12112" y="1642"/>
                    <a:pt x="10364" y="539"/>
                    <a:pt x="939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 rot="-8583677">
              <a:off x="-624508" y="-3412616"/>
              <a:ext cx="1612004" cy="7707962"/>
            </a:xfrm>
            <a:custGeom>
              <a:avLst/>
              <a:gdLst/>
              <a:ahLst/>
              <a:cxnLst/>
              <a:rect l="l" t="t" r="r" b="b"/>
              <a:pathLst>
                <a:path w="11708" h="55983" extrusionOk="0">
                  <a:moveTo>
                    <a:pt x="9554" y="0"/>
                  </a:moveTo>
                  <a:cubicBezTo>
                    <a:pt x="9554" y="0"/>
                    <a:pt x="9151" y="28"/>
                    <a:pt x="8746" y="28"/>
                  </a:cubicBezTo>
                  <a:cubicBezTo>
                    <a:pt x="8567" y="28"/>
                    <a:pt x="8388" y="39"/>
                    <a:pt x="8208" y="39"/>
                  </a:cubicBezTo>
                  <a:cubicBezTo>
                    <a:pt x="8118" y="39"/>
                    <a:pt x="8029" y="37"/>
                    <a:pt x="7939" y="28"/>
                  </a:cubicBezTo>
                  <a:lnTo>
                    <a:pt x="7939" y="28"/>
                  </a:lnTo>
                  <a:cubicBezTo>
                    <a:pt x="8800" y="566"/>
                    <a:pt x="10551" y="1400"/>
                    <a:pt x="9636" y="2476"/>
                  </a:cubicBezTo>
                  <a:cubicBezTo>
                    <a:pt x="7806" y="4791"/>
                    <a:pt x="5437" y="6595"/>
                    <a:pt x="3740" y="8936"/>
                  </a:cubicBezTo>
                  <a:cubicBezTo>
                    <a:pt x="3499" y="9259"/>
                    <a:pt x="3256" y="9528"/>
                    <a:pt x="2987" y="9825"/>
                  </a:cubicBezTo>
                  <a:cubicBezTo>
                    <a:pt x="1992" y="10981"/>
                    <a:pt x="887" y="12086"/>
                    <a:pt x="349" y="13457"/>
                  </a:cubicBezTo>
                  <a:cubicBezTo>
                    <a:pt x="0" y="14347"/>
                    <a:pt x="1454" y="14562"/>
                    <a:pt x="2233" y="14803"/>
                  </a:cubicBezTo>
                  <a:cubicBezTo>
                    <a:pt x="4763" y="15503"/>
                    <a:pt x="8021" y="14831"/>
                    <a:pt x="9743" y="17038"/>
                  </a:cubicBezTo>
                  <a:cubicBezTo>
                    <a:pt x="9959" y="17523"/>
                    <a:pt x="9769" y="17925"/>
                    <a:pt x="9446" y="18302"/>
                  </a:cubicBezTo>
                  <a:cubicBezTo>
                    <a:pt x="9123" y="18653"/>
                    <a:pt x="8667" y="18976"/>
                    <a:pt x="8290" y="19271"/>
                  </a:cubicBezTo>
                  <a:cubicBezTo>
                    <a:pt x="5947" y="21209"/>
                    <a:pt x="3256" y="22824"/>
                    <a:pt x="1561" y="25354"/>
                  </a:cubicBezTo>
                  <a:cubicBezTo>
                    <a:pt x="1454" y="25597"/>
                    <a:pt x="1264" y="25838"/>
                    <a:pt x="1103" y="26082"/>
                  </a:cubicBezTo>
                  <a:cubicBezTo>
                    <a:pt x="618" y="26835"/>
                    <a:pt x="134" y="27668"/>
                    <a:pt x="887" y="28127"/>
                  </a:cubicBezTo>
                  <a:cubicBezTo>
                    <a:pt x="2907" y="29473"/>
                    <a:pt x="5222" y="30091"/>
                    <a:pt x="6998" y="31680"/>
                  </a:cubicBezTo>
                  <a:cubicBezTo>
                    <a:pt x="7293" y="31867"/>
                    <a:pt x="7616" y="32057"/>
                    <a:pt x="7913" y="32244"/>
                  </a:cubicBezTo>
                  <a:cubicBezTo>
                    <a:pt x="8559" y="32621"/>
                    <a:pt x="9177" y="32998"/>
                    <a:pt x="9662" y="33482"/>
                  </a:cubicBezTo>
                  <a:cubicBezTo>
                    <a:pt x="10200" y="34020"/>
                    <a:pt x="9985" y="34774"/>
                    <a:pt x="9474" y="35205"/>
                  </a:cubicBezTo>
                  <a:cubicBezTo>
                    <a:pt x="7483" y="36901"/>
                    <a:pt x="5437" y="38624"/>
                    <a:pt x="4494" y="41154"/>
                  </a:cubicBezTo>
                  <a:cubicBezTo>
                    <a:pt x="4332" y="41477"/>
                    <a:pt x="4171" y="41800"/>
                    <a:pt x="3956" y="42123"/>
                  </a:cubicBezTo>
                  <a:cubicBezTo>
                    <a:pt x="2987" y="43684"/>
                    <a:pt x="1533" y="45055"/>
                    <a:pt x="618" y="46698"/>
                  </a:cubicBezTo>
                  <a:cubicBezTo>
                    <a:pt x="377" y="47155"/>
                    <a:pt x="295" y="47693"/>
                    <a:pt x="754" y="47990"/>
                  </a:cubicBezTo>
                  <a:cubicBezTo>
                    <a:pt x="2369" y="49228"/>
                    <a:pt x="5248" y="49631"/>
                    <a:pt x="5032" y="52269"/>
                  </a:cubicBezTo>
                  <a:lnTo>
                    <a:pt x="5032" y="53345"/>
                  </a:lnTo>
                  <a:lnTo>
                    <a:pt x="5032" y="55983"/>
                  </a:lnTo>
                  <a:lnTo>
                    <a:pt x="6298" y="55983"/>
                  </a:lnTo>
                  <a:lnTo>
                    <a:pt x="6298" y="52269"/>
                  </a:lnTo>
                  <a:cubicBezTo>
                    <a:pt x="6298" y="51892"/>
                    <a:pt x="6298" y="51461"/>
                    <a:pt x="6270" y="51058"/>
                  </a:cubicBezTo>
                  <a:cubicBezTo>
                    <a:pt x="5975" y="48905"/>
                    <a:pt x="3579" y="48636"/>
                    <a:pt x="2100" y="47560"/>
                  </a:cubicBezTo>
                  <a:cubicBezTo>
                    <a:pt x="1533" y="47155"/>
                    <a:pt x="1695" y="46455"/>
                    <a:pt x="2018" y="45891"/>
                  </a:cubicBezTo>
                  <a:cubicBezTo>
                    <a:pt x="2907" y="44599"/>
                    <a:pt x="4009" y="43415"/>
                    <a:pt x="4871" y="42177"/>
                  </a:cubicBezTo>
                  <a:cubicBezTo>
                    <a:pt x="5114" y="41854"/>
                    <a:pt x="5301" y="41531"/>
                    <a:pt x="5491" y="41208"/>
                  </a:cubicBezTo>
                  <a:cubicBezTo>
                    <a:pt x="6514" y="38785"/>
                    <a:pt x="8290" y="36847"/>
                    <a:pt x="10523" y="35312"/>
                  </a:cubicBezTo>
                  <a:cubicBezTo>
                    <a:pt x="11520" y="34612"/>
                    <a:pt x="11438" y="33482"/>
                    <a:pt x="10443" y="32864"/>
                  </a:cubicBezTo>
                  <a:cubicBezTo>
                    <a:pt x="9851" y="32459"/>
                    <a:pt x="9205" y="32110"/>
                    <a:pt x="8585" y="31706"/>
                  </a:cubicBezTo>
                  <a:cubicBezTo>
                    <a:pt x="8262" y="31490"/>
                    <a:pt x="7967" y="31275"/>
                    <a:pt x="7698" y="31060"/>
                  </a:cubicBezTo>
                  <a:cubicBezTo>
                    <a:pt x="6191" y="29742"/>
                    <a:pt x="4522" y="28719"/>
                    <a:pt x="2556" y="28045"/>
                  </a:cubicBezTo>
                  <a:cubicBezTo>
                    <a:pt x="2179" y="27912"/>
                    <a:pt x="1749" y="27643"/>
                    <a:pt x="1830" y="27184"/>
                  </a:cubicBezTo>
                  <a:cubicBezTo>
                    <a:pt x="1884" y="26727"/>
                    <a:pt x="1992" y="26351"/>
                    <a:pt x="2125" y="25974"/>
                  </a:cubicBezTo>
                  <a:cubicBezTo>
                    <a:pt x="2287" y="25597"/>
                    <a:pt x="2476" y="25246"/>
                    <a:pt x="2718" y="24923"/>
                  </a:cubicBezTo>
                  <a:cubicBezTo>
                    <a:pt x="4899" y="22098"/>
                    <a:pt x="8182" y="20537"/>
                    <a:pt x="10712" y="18141"/>
                  </a:cubicBezTo>
                  <a:cubicBezTo>
                    <a:pt x="11169" y="17710"/>
                    <a:pt x="11223" y="17253"/>
                    <a:pt x="11061" y="16795"/>
                  </a:cubicBezTo>
                  <a:cubicBezTo>
                    <a:pt x="8990" y="14508"/>
                    <a:pt x="5383" y="15046"/>
                    <a:pt x="2530" y="14185"/>
                  </a:cubicBezTo>
                  <a:cubicBezTo>
                    <a:pt x="1372" y="13888"/>
                    <a:pt x="1346" y="12839"/>
                    <a:pt x="2018" y="12004"/>
                  </a:cubicBezTo>
                  <a:cubicBezTo>
                    <a:pt x="2638" y="11304"/>
                    <a:pt x="3364" y="10604"/>
                    <a:pt x="4037" y="9879"/>
                  </a:cubicBezTo>
                  <a:cubicBezTo>
                    <a:pt x="4279" y="9635"/>
                    <a:pt x="4494" y="9394"/>
                    <a:pt x="4683" y="9125"/>
                  </a:cubicBezTo>
                  <a:cubicBezTo>
                    <a:pt x="6406" y="6621"/>
                    <a:pt x="8721" y="4711"/>
                    <a:pt x="10792" y="2476"/>
                  </a:cubicBezTo>
                  <a:cubicBezTo>
                    <a:pt x="11707" y="1481"/>
                    <a:pt x="10415" y="566"/>
                    <a:pt x="9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8583677">
              <a:off x="-762991" y="-3504627"/>
              <a:ext cx="1645461" cy="7704244"/>
            </a:xfrm>
            <a:custGeom>
              <a:avLst/>
              <a:gdLst/>
              <a:ahLst/>
              <a:cxnLst/>
              <a:rect l="l" t="t" r="r" b="b"/>
              <a:pathLst>
                <a:path w="11951" h="55956" extrusionOk="0">
                  <a:moveTo>
                    <a:pt x="8559" y="1"/>
                  </a:moveTo>
                  <a:cubicBezTo>
                    <a:pt x="9420" y="539"/>
                    <a:pt x="10712" y="1454"/>
                    <a:pt x="9797" y="2449"/>
                  </a:cubicBezTo>
                  <a:cubicBezTo>
                    <a:pt x="7941" y="4523"/>
                    <a:pt x="5734" y="6217"/>
                    <a:pt x="4173" y="8452"/>
                  </a:cubicBezTo>
                  <a:cubicBezTo>
                    <a:pt x="3930" y="8747"/>
                    <a:pt x="3714" y="9016"/>
                    <a:pt x="3473" y="9286"/>
                  </a:cubicBezTo>
                  <a:cubicBezTo>
                    <a:pt x="2558" y="10362"/>
                    <a:pt x="1453" y="11359"/>
                    <a:pt x="700" y="12543"/>
                  </a:cubicBezTo>
                  <a:cubicBezTo>
                    <a:pt x="0" y="13620"/>
                    <a:pt x="1266" y="14130"/>
                    <a:pt x="2099" y="14346"/>
                  </a:cubicBezTo>
                  <a:cubicBezTo>
                    <a:pt x="4765" y="15073"/>
                    <a:pt x="9071" y="14399"/>
                    <a:pt x="10040" y="17306"/>
                  </a:cubicBezTo>
                  <a:cubicBezTo>
                    <a:pt x="10012" y="17629"/>
                    <a:pt x="9879" y="17926"/>
                    <a:pt x="9663" y="18221"/>
                  </a:cubicBezTo>
                  <a:cubicBezTo>
                    <a:pt x="9474" y="18490"/>
                    <a:pt x="9205" y="18760"/>
                    <a:pt x="8882" y="18975"/>
                  </a:cubicBezTo>
                  <a:cubicBezTo>
                    <a:pt x="6137" y="20779"/>
                    <a:pt x="3660" y="22502"/>
                    <a:pt x="1697" y="25004"/>
                  </a:cubicBezTo>
                  <a:cubicBezTo>
                    <a:pt x="1507" y="25219"/>
                    <a:pt x="1320" y="25488"/>
                    <a:pt x="1184" y="25785"/>
                  </a:cubicBezTo>
                  <a:cubicBezTo>
                    <a:pt x="700" y="26647"/>
                    <a:pt x="484" y="27616"/>
                    <a:pt x="1615" y="27992"/>
                  </a:cubicBezTo>
                  <a:cubicBezTo>
                    <a:pt x="3499" y="28718"/>
                    <a:pt x="5196" y="29715"/>
                    <a:pt x="6703" y="31033"/>
                  </a:cubicBezTo>
                  <a:cubicBezTo>
                    <a:pt x="6972" y="31248"/>
                    <a:pt x="7267" y="31463"/>
                    <a:pt x="7590" y="31679"/>
                  </a:cubicBezTo>
                  <a:cubicBezTo>
                    <a:pt x="8210" y="32083"/>
                    <a:pt x="8856" y="32432"/>
                    <a:pt x="9448" y="32837"/>
                  </a:cubicBezTo>
                  <a:cubicBezTo>
                    <a:pt x="10443" y="33455"/>
                    <a:pt x="10525" y="34585"/>
                    <a:pt x="9528" y="35285"/>
                  </a:cubicBezTo>
                  <a:cubicBezTo>
                    <a:pt x="7295" y="36820"/>
                    <a:pt x="5519" y="38758"/>
                    <a:pt x="4496" y="41181"/>
                  </a:cubicBezTo>
                  <a:cubicBezTo>
                    <a:pt x="4306" y="41504"/>
                    <a:pt x="4119" y="41827"/>
                    <a:pt x="3876" y="42150"/>
                  </a:cubicBezTo>
                  <a:cubicBezTo>
                    <a:pt x="3014" y="43388"/>
                    <a:pt x="1912" y="44572"/>
                    <a:pt x="1023" y="45864"/>
                  </a:cubicBezTo>
                  <a:cubicBezTo>
                    <a:pt x="700" y="46428"/>
                    <a:pt x="538" y="47128"/>
                    <a:pt x="1105" y="47533"/>
                  </a:cubicBezTo>
                  <a:cubicBezTo>
                    <a:pt x="2584" y="48609"/>
                    <a:pt x="4980" y="48878"/>
                    <a:pt x="5275" y="51031"/>
                  </a:cubicBezTo>
                  <a:cubicBezTo>
                    <a:pt x="5303" y="51434"/>
                    <a:pt x="5303" y="51865"/>
                    <a:pt x="5303" y="52242"/>
                  </a:cubicBezTo>
                  <a:lnTo>
                    <a:pt x="5303" y="55956"/>
                  </a:lnTo>
                  <a:lnTo>
                    <a:pt x="6567" y="55956"/>
                  </a:lnTo>
                  <a:lnTo>
                    <a:pt x="6567" y="52242"/>
                  </a:lnTo>
                  <a:lnTo>
                    <a:pt x="6567" y="51003"/>
                  </a:lnTo>
                  <a:cubicBezTo>
                    <a:pt x="6675" y="48663"/>
                    <a:pt x="4145" y="48125"/>
                    <a:pt x="2504" y="47235"/>
                  </a:cubicBezTo>
                  <a:cubicBezTo>
                    <a:pt x="1912" y="46887"/>
                    <a:pt x="1830" y="46133"/>
                    <a:pt x="2181" y="45541"/>
                  </a:cubicBezTo>
                  <a:cubicBezTo>
                    <a:pt x="2989" y="44249"/>
                    <a:pt x="4037" y="43144"/>
                    <a:pt x="4926" y="41934"/>
                  </a:cubicBezTo>
                  <a:cubicBezTo>
                    <a:pt x="5142" y="41637"/>
                    <a:pt x="5357" y="41342"/>
                    <a:pt x="5544" y="41019"/>
                  </a:cubicBezTo>
                  <a:cubicBezTo>
                    <a:pt x="6757" y="38435"/>
                    <a:pt x="8882" y="36551"/>
                    <a:pt x="11171" y="34855"/>
                  </a:cubicBezTo>
                  <a:cubicBezTo>
                    <a:pt x="11950" y="34262"/>
                    <a:pt x="11520" y="33375"/>
                    <a:pt x="10820" y="32837"/>
                  </a:cubicBezTo>
                  <a:cubicBezTo>
                    <a:pt x="10281" y="32406"/>
                    <a:pt x="9663" y="32002"/>
                    <a:pt x="9043" y="31599"/>
                  </a:cubicBezTo>
                  <a:cubicBezTo>
                    <a:pt x="8748" y="31384"/>
                    <a:pt x="8425" y="31168"/>
                    <a:pt x="8156" y="30953"/>
                  </a:cubicBezTo>
                  <a:cubicBezTo>
                    <a:pt x="6488" y="29500"/>
                    <a:pt x="4388" y="28531"/>
                    <a:pt x="2691" y="27211"/>
                  </a:cubicBezTo>
                  <a:cubicBezTo>
                    <a:pt x="1966" y="26647"/>
                    <a:pt x="1938" y="26027"/>
                    <a:pt x="2261" y="25381"/>
                  </a:cubicBezTo>
                  <a:cubicBezTo>
                    <a:pt x="2422" y="25058"/>
                    <a:pt x="2691" y="24735"/>
                    <a:pt x="2989" y="24412"/>
                  </a:cubicBezTo>
                  <a:cubicBezTo>
                    <a:pt x="5196" y="22179"/>
                    <a:pt x="7751" y="20618"/>
                    <a:pt x="10228" y="18706"/>
                  </a:cubicBezTo>
                  <a:cubicBezTo>
                    <a:pt x="10579" y="18411"/>
                    <a:pt x="11009" y="18006"/>
                    <a:pt x="11250" y="17575"/>
                  </a:cubicBezTo>
                  <a:cubicBezTo>
                    <a:pt x="11494" y="17145"/>
                    <a:pt x="11520" y="16688"/>
                    <a:pt x="11089" y="16283"/>
                  </a:cubicBezTo>
                  <a:cubicBezTo>
                    <a:pt x="8936" y="14589"/>
                    <a:pt x="6137" y="14615"/>
                    <a:pt x="3499" y="13969"/>
                  </a:cubicBezTo>
                  <a:cubicBezTo>
                    <a:pt x="2719" y="13728"/>
                    <a:pt x="1346" y="13430"/>
                    <a:pt x="1884" y="12436"/>
                  </a:cubicBezTo>
                  <a:cubicBezTo>
                    <a:pt x="2422" y="11413"/>
                    <a:pt x="3230" y="10552"/>
                    <a:pt x="4037" y="9690"/>
                  </a:cubicBezTo>
                  <a:cubicBezTo>
                    <a:pt x="4281" y="9393"/>
                    <a:pt x="4550" y="9124"/>
                    <a:pt x="4791" y="8829"/>
                  </a:cubicBezTo>
                  <a:cubicBezTo>
                    <a:pt x="6595" y="6407"/>
                    <a:pt x="8936" y="4441"/>
                    <a:pt x="11063" y="2342"/>
                  </a:cubicBezTo>
                  <a:cubicBezTo>
                    <a:pt x="11950" y="1454"/>
                    <a:pt x="10955" y="457"/>
                    <a:pt x="1012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8583677">
              <a:off x="-965141" y="-3631516"/>
              <a:ext cx="1712238" cy="7704244"/>
            </a:xfrm>
            <a:custGeom>
              <a:avLst/>
              <a:gdLst/>
              <a:ahLst/>
              <a:cxnLst/>
              <a:rect l="l" t="t" r="r" b="b"/>
              <a:pathLst>
                <a:path w="12436" h="55956" extrusionOk="0">
                  <a:moveTo>
                    <a:pt x="8803" y="1"/>
                  </a:moveTo>
                  <a:lnTo>
                    <a:pt x="8803" y="1"/>
                  </a:lnTo>
                  <a:cubicBezTo>
                    <a:pt x="9664" y="457"/>
                    <a:pt x="10659" y="1454"/>
                    <a:pt x="9772" y="2342"/>
                  </a:cubicBezTo>
                  <a:cubicBezTo>
                    <a:pt x="7645" y="4441"/>
                    <a:pt x="5304" y="6407"/>
                    <a:pt x="3474" y="8829"/>
                  </a:cubicBezTo>
                  <a:cubicBezTo>
                    <a:pt x="3231" y="9124"/>
                    <a:pt x="2962" y="9393"/>
                    <a:pt x="2692" y="9690"/>
                  </a:cubicBezTo>
                  <a:cubicBezTo>
                    <a:pt x="1913" y="10552"/>
                    <a:pt x="1106" y="11413"/>
                    <a:pt x="593" y="12436"/>
                  </a:cubicBezTo>
                  <a:cubicBezTo>
                    <a:pt x="1" y="13620"/>
                    <a:pt x="1831" y="13889"/>
                    <a:pt x="2692" y="14076"/>
                  </a:cubicBezTo>
                  <a:cubicBezTo>
                    <a:pt x="5197" y="14589"/>
                    <a:pt x="7806" y="14750"/>
                    <a:pt x="9798" y="16283"/>
                  </a:cubicBezTo>
                  <a:cubicBezTo>
                    <a:pt x="10067" y="16553"/>
                    <a:pt x="10175" y="16850"/>
                    <a:pt x="10149" y="17119"/>
                  </a:cubicBezTo>
                  <a:cubicBezTo>
                    <a:pt x="10095" y="17926"/>
                    <a:pt x="8965" y="18652"/>
                    <a:pt x="8237" y="19164"/>
                  </a:cubicBezTo>
                  <a:cubicBezTo>
                    <a:pt x="5922" y="20833"/>
                    <a:pt x="3689" y="22448"/>
                    <a:pt x="1698" y="24412"/>
                  </a:cubicBezTo>
                  <a:cubicBezTo>
                    <a:pt x="1400" y="24735"/>
                    <a:pt x="1131" y="25058"/>
                    <a:pt x="970" y="25381"/>
                  </a:cubicBezTo>
                  <a:cubicBezTo>
                    <a:pt x="647" y="26027"/>
                    <a:pt x="675" y="26647"/>
                    <a:pt x="1400" y="27211"/>
                  </a:cubicBezTo>
                  <a:cubicBezTo>
                    <a:pt x="3097" y="28531"/>
                    <a:pt x="5197" y="29500"/>
                    <a:pt x="6837" y="30979"/>
                  </a:cubicBezTo>
                  <a:lnTo>
                    <a:pt x="7727" y="31625"/>
                  </a:lnTo>
                  <a:cubicBezTo>
                    <a:pt x="8344" y="32030"/>
                    <a:pt x="8990" y="32406"/>
                    <a:pt x="9529" y="32837"/>
                  </a:cubicBezTo>
                  <a:cubicBezTo>
                    <a:pt x="10336" y="33401"/>
                    <a:pt x="10659" y="34398"/>
                    <a:pt x="9744" y="35016"/>
                  </a:cubicBezTo>
                  <a:cubicBezTo>
                    <a:pt x="7350" y="36631"/>
                    <a:pt x="5438" y="38489"/>
                    <a:pt x="4253" y="41019"/>
                  </a:cubicBezTo>
                  <a:cubicBezTo>
                    <a:pt x="4066" y="41342"/>
                    <a:pt x="3851" y="41637"/>
                    <a:pt x="3635" y="41934"/>
                  </a:cubicBezTo>
                  <a:cubicBezTo>
                    <a:pt x="2746" y="43144"/>
                    <a:pt x="1698" y="44249"/>
                    <a:pt x="890" y="45541"/>
                  </a:cubicBezTo>
                  <a:cubicBezTo>
                    <a:pt x="539" y="46133"/>
                    <a:pt x="621" y="46887"/>
                    <a:pt x="1213" y="47235"/>
                  </a:cubicBezTo>
                  <a:cubicBezTo>
                    <a:pt x="2854" y="48125"/>
                    <a:pt x="5384" y="48663"/>
                    <a:pt x="5276" y="51003"/>
                  </a:cubicBezTo>
                  <a:lnTo>
                    <a:pt x="5276" y="52242"/>
                  </a:lnTo>
                  <a:lnTo>
                    <a:pt x="5276" y="55956"/>
                  </a:lnTo>
                  <a:lnTo>
                    <a:pt x="6542" y="55956"/>
                  </a:lnTo>
                  <a:lnTo>
                    <a:pt x="6542" y="52242"/>
                  </a:lnTo>
                  <a:lnTo>
                    <a:pt x="6542" y="51003"/>
                  </a:lnTo>
                  <a:cubicBezTo>
                    <a:pt x="6999" y="48420"/>
                    <a:pt x="4200" y="47612"/>
                    <a:pt x="2397" y="46671"/>
                  </a:cubicBezTo>
                  <a:cubicBezTo>
                    <a:pt x="1400" y="46133"/>
                    <a:pt x="2100" y="44975"/>
                    <a:pt x="2585" y="44303"/>
                  </a:cubicBezTo>
                  <a:cubicBezTo>
                    <a:pt x="3338" y="43306"/>
                    <a:pt x="4228" y="42365"/>
                    <a:pt x="4981" y="41342"/>
                  </a:cubicBezTo>
                  <a:cubicBezTo>
                    <a:pt x="5250" y="40991"/>
                    <a:pt x="5492" y="40668"/>
                    <a:pt x="5681" y="40291"/>
                  </a:cubicBezTo>
                  <a:cubicBezTo>
                    <a:pt x="6837" y="37897"/>
                    <a:pt x="9206" y="36551"/>
                    <a:pt x="11036" y="34801"/>
                  </a:cubicBezTo>
                  <a:cubicBezTo>
                    <a:pt x="12436" y="33455"/>
                    <a:pt x="10310" y="32406"/>
                    <a:pt x="8911" y="31437"/>
                  </a:cubicBezTo>
                  <a:cubicBezTo>
                    <a:pt x="8642" y="31248"/>
                    <a:pt x="8372" y="31061"/>
                    <a:pt x="8183" y="30871"/>
                  </a:cubicBezTo>
                  <a:cubicBezTo>
                    <a:pt x="6650" y="29500"/>
                    <a:pt x="5089" y="28072"/>
                    <a:pt x="3123" y="27346"/>
                  </a:cubicBezTo>
                  <a:cubicBezTo>
                    <a:pt x="1831" y="26888"/>
                    <a:pt x="1590" y="25570"/>
                    <a:pt x="2477" y="24519"/>
                  </a:cubicBezTo>
                  <a:lnTo>
                    <a:pt x="3259" y="23740"/>
                  </a:lnTo>
                  <a:cubicBezTo>
                    <a:pt x="5358" y="21963"/>
                    <a:pt x="7591" y="20428"/>
                    <a:pt x="9852" y="18760"/>
                  </a:cubicBezTo>
                  <a:cubicBezTo>
                    <a:pt x="10444" y="18329"/>
                    <a:pt x="11413" y="17737"/>
                    <a:pt x="11441" y="17011"/>
                  </a:cubicBezTo>
                  <a:cubicBezTo>
                    <a:pt x="11467" y="16768"/>
                    <a:pt x="11387" y="16499"/>
                    <a:pt x="11144" y="16230"/>
                  </a:cubicBezTo>
                  <a:cubicBezTo>
                    <a:pt x="8803" y="14130"/>
                    <a:pt x="5438" y="14266"/>
                    <a:pt x="2559" y="13323"/>
                  </a:cubicBezTo>
                  <a:cubicBezTo>
                    <a:pt x="1562" y="13000"/>
                    <a:pt x="1670" y="12059"/>
                    <a:pt x="2208" y="11359"/>
                  </a:cubicBezTo>
                  <a:cubicBezTo>
                    <a:pt x="2800" y="10577"/>
                    <a:pt x="3528" y="9852"/>
                    <a:pt x="4253" y="9098"/>
                  </a:cubicBezTo>
                  <a:cubicBezTo>
                    <a:pt x="4497" y="8855"/>
                    <a:pt x="4712" y="8614"/>
                    <a:pt x="4927" y="8345"/>
                  </a:cubicBezTo>
                  <a:cubicBezTo>
                    <a:pt x="6622" y="6407"/>
                    <a:pt x="8157" y="4495"/>
                    <a:pt x="10336" y="2987"/>
                  </a:cubicBezTo>
                  <a:cubicBezTo>
                    <a:pt x="11467" y="2180"/>
                    <a:pt x="11736" y="673"/>
                    <a:pt x="10364" y="55"/>
                  </a:cubicBezTo>
                  <a:cubicBezTo>
                    <a:pt x="10364" y="55"/>
                    <a:pt x="9987" y="27"/>
                    <a:pt x="9583" y="27"/>
                  </a:cubicBezTo>
                  <a:cubicBezTo>
                    <a:pt x="9511" y="35"/>
                    <a:pt x="9438" y="38"/>
                    <a:pt x="9362" y="38"/>
                  </a:cubicBezTo>
                  <a:cubicBezTo>
                    <a:pt x="9182" y="38"/>
                    <a:pt x="8993" y="19"/>
                    <a:pt x="8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8583677">
              <a:off x="-1046607" y="-3724396"/>
              <a:ext cx="1630591" cy="7696810"/>
            </a:xfrm>
            <a:custGeom>
              <a:avLst/>
              <a:gdLst/>
              <a:ahLst/>
              <a:cxnLst/>
              <a:rect l="l" t="t" r="r" b="b"/>
              <a:pathLst>
                <a:path w="11843" h="55902" extrusionOk="0">
                  <a:moveTo>
                    <a:pt x="8936" y="1"/>
                  </a:moveTo>
                  <a:lnTo>
                    <a:pt x="8936" y="1"/>
                  </a:lnTo>
                  <a:cubicBezTo>
                    <a:pt x="9528" y="403"/>
                    <a:pt x="10308" y="1157"/>
                    <a:pt x="9797" y="1803"/>
                  </a:cubicBezTo>
                  <a:cubicBezTo>
                    <a:pt x="7806" y="4118"/>
                    <a:pt x="5355" y="5894"/>
                    <a:pt x="3499" y="8291"/>
                  </a:cubicBezTo>
                  <a:cubicBezTo>
                    <a:pt x="3284" y="8560"/>
                    <a:pt x="3069" y="8801"/>
                    <a:pt x="2825" y="9044"/>
                  </a:cubicBezTo>
                  <a:cubicBezTo>
                    <a:pt x="2100" y="9798"/>
                    <a:pt x="1372" y="10523"/>
                    <a:pt x="780" y="11305"/>
                  </a:cubicBezTo>
                  <a:cubicBezTo>
                    <a:pt x="242" y="12005"/>
                    <a:pt x="134" y="12946"/>
                    <a:pt x="1131" y="13269"/>
                  </a:cubicBezTo>
                  <a:cubicBezTo>
                    <a:pt x="4010" y="14212"/>
                    <a:pt x="7375" y="14076"/>
                    <a:pt x="9716" y="16176"/>
                  </a:cubicBezTo>
                  <a:cubicBezTo>
                    <a:pt x="9959" y="16445"/>
                    <a:pt x="10039" y="16714"/>
                    <a:pt x="10013" y="16957"/>
                  </a:cubicBezTo>
                  <a:cubicBezTo>
                    <a:pt x="9985" y="17683"/>
                    <a:pt x="9016" y="18275"/>
                    <a:pt x="8424" y="18706"/>
                  </a:cubicBezTo>
                  <a:cubicBezTo>
                    <a:pt x="6191" y="20402"/>
                    <a:pt x="3930" y="21828"/>
                    <a:pt x="1831" y="23686"/>
                  </a:cubicBezTo>
                  <a:cubicBezTo>
                    <a:pt x="1562" y="23955"/>
                    <a:pt x="1318" y="24224"/>
                    <a:pt x="1077" y="24519"/>
                  </a:cubicBezTo>
                  <a:cubicBezTo>
                    <a:pt x="618" y="25139"/>
                    <a:pt x="0" y="26216"/>
                    <a:pt x="862" y="26754"/>
                  </a:cubicBezTo>
                  <a:cubicBezTo>
                    <a:pt x="2879" y="27938"/>
                    <a:pt x="4871" y="28933"/>
                    <a:pt x="6540" y="30630"/>
                  </a:cubicBezTo>
                  <a:cubicBezTo>
                    <a:pt x="6783" y="30845"/>
                    <a:pt x="7024" y="31033"/>
                    <a:pt x="7293" y="31222"/>
                  </a:cubicBezTo>
                  <a:cubicBezTo>
                    <a:pt x="7806" y="31599"/>
                    <a:pt x="8370" y="31948"/>
                    <a:pt x="8882" y="32324"/>
                  </a:cubicBezTo>
                  <a:cubicBezTo>
                    <a:pt x="9690" y="32891"/>
                    <a:pt x="10792" y="33993"/>
                    <a:pt x="9690" y="34801"/>
                  </a:cubicBezTo>
                  <a:cubicBezTo>
                    <a:pt x="7537" y="36415"/>
                    <a:pt x="5383" y="37951"/>
                    <a:pt x="4199" y="40373"/>
                  </a:cubicBezTo>
                  <a:cubicBezTo>
                    <a:pt x="4010" y="40696"/>
                    <a:pt x="3822" y="40991"/>
                    <a:pt x="3607" y="41260"/>
                  </a:cubicBezTo>
                  <a:cubicBezTo>
                    <a:pt x="2556" y="42660"/>
                    <a:pt x="1239" y="43818"/>
                    <a:pt x="511" y="45459"/>
                  </a:cubicBezTo>
                  <a:cubicBezTo>
                    <a:pt x="242" y="46105"/>
                    <a:pt x="862" y="46725"/>
                    <a:pt x="1454" y="46940"/>
                  </a:cubicBezTo>
                  <a:cubicBezTo>
                    <a:pt x="3310" y="47558"/>
                    <a:pt x="5571" y="48689"/>
                    <a:pt x="5114" y="50949"/>
                  </a:cubicBezTo>
                  <a:lnTo>
                    <a:pt x="5114" y="52188"/>
                  </a:lnTo>
                  <a:lnTo>
                    <a:pt x="5114" y="55902"/>
                  </a:lnTo>
                  <a:lnTo>
                    <a:pt x="6378" y="55902"/>
                  </a:lnTo>
                  <a:lnTo>
                    <a:pt x="6378" y="50949"/>
                  </a:lnTo>
                  <a:lnTo>
                    <a:pt x="6378" y="49578"/>
                  </a:lnTo>
                  <a:cubicBezTo>
                    <a:pt x="6163" y="47263"/>
                    <a:pt x="3041" y="47451"/>
                    <a:pt x="2154" y="45864"/>
                  </a:cubicBezTo>
                  <a:cubicBezTo>
                    <a:pt x="1157" y="44167"/>
                    <a:pt x="3176" y="42714"/>
                    <a:pt x="4656" y="41073"/>
                  </a:cubicBezTo>
                  <a:cubicBezTo>
                    <a:pt x="4899" y="40804"/>
                    <a:pt x="5140" y="40535"/>
                    <a:pt x="5330" y="40265"/>
                  </a:cubicBezTo>
                  <a:cubicBezTo>
                    <a:pt x="6460" y="38192"/>
                    <a:pt x="8262" y="36605"/>
                    <a:pt x="10336" y="35393"/>
                  </a:cubicBezTo>
                  <a:cubicBezTo>
                    <a:pt x="11061" y="34962"/>
                    <a:pt x="11843" y="34047"/>
                    <a:pt x="11115" y="33240"/>
                  </a:cubicBezTo>
                  <a:cubicBezTo>
                    <a:pt x="10497" y="32540"/>
                    <a:pt x="9636" y="31948"/>
                    <a:pt x="8829" y="31330"/>
                  </a:cubicBezTo>
                  <a:cubicBezTo>
                    <a:pt x="8559" y="31114"/>
                    <a:pt x="8316" y="30925"/>
                    <a:pt x="8047" y="30710"/>
                  </a:cubicBezTo>
                  <a:cubicBezTo>
                    <a:pt x="6271" y="29015"/>
                    <a:pt x="4010" y="27964"/>
                    <a:pt x="2261" y="26403"/>
                  </a:cubicBezTo>
                  <a:cubicBezTo>
                    <a:pt x="1587" y="25785"/>
                    <a:pt x="1615" y="25139"/>
                    <a:pt x="1992" y="24519"/>
                  </a:cubicBezTo>
                  <a:cubicBezTo>
                    <a:pt x="2179" y="24224"/>
                    <a:pt x="2449" y="23901"/>
                    <a:pt x="2772" y="23604"/>
                  </a:cubicBezTo>
                  <a:cubicBezTo>
                    <a:pt x="5383" y="21210"/>
                    <a:pt x="8908" y="19836"/>
                    <a:pt x="11251" y="17252"/>
                  </a:cubicBezTo>
                  <a:cubicBezTo>
                    <a:pt x="11466" y="17037"/>
                    <a:pt x="11384" y="16742"/>
                    <a:pt x="11223" y="16473"/>
                  </a:cubicBezTo>
                  <a:cubicBezTo>
                    <a:pt x="11061" y="16204"/>
                    <a:pt x="10792" y="15960"/>
                    <a:pt x="10605" y="15773"/>
                  </a:cubicBezTo>
                  <a:cubicBezTo>
                    <a:pt x="9421" y="14804"/>
                    <a:pt x="7832" y="14453"/>
                    <a:pt x="6432" y="13943"/>
                  </a:cubicBezTo>
                  <a:cubicBezTo>
                    <a:pt x="4845" y="13376"/>
                    <a:pt x="1723" y="13646"/>
                    <a:pt x="1803" y="11951"/>
                  </a:cubicBezTo>
                  <a:cubicBezTo>
                    <a:pt x="1885" y="10551"/>
                    <a:pt x="2961" y="9608"/>
                    <a:pt x="4064" y="8560"/>
                  </a:cubicBezTo>
                  <a:cubicBezTo>
                    <a:pt x="4333" y="8316"/>
                    <a:pt x="4602" y="8047"/>
                    <a:pt x="4871" y="7778"/>
                  </a:cubicBezTo>
                  <a:cubicBezTo>
                    <a:pt x="6701" y="5384"/>
                    <a:pt x="9582" y="3902"/>
                    <a:pt x="11197" y="1265"/>
                  </a:cubicBezTo>
                  <a:cubicBezTo>
                    <a:pt x="11466" y="862"/>
                    <a:pt x="10792" y="431"/>
                    <a:pt x="10469" y="80"/>
                  </a:cubicBezTo>
                  <a:lnTo>
                    <a:pt x="8936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8583677">
              <a:off x="-1208410" y="-3839050"/>
              <a:ext cx="1652896" cy="7685795"/>
            </a:xfrm>
            <a:custGeom>
              <a:avLst/>
              <a:gdLst/>
              <a:ahLst/>
              <a:cxnLst/>
              <a:rect l="l" t="t" r="r" b="b"/>
              <a:pathLst>
                <a:path w="12005" h="55822" extrusionOk="0">
                  <a:moveTo>
                    <a:pt x="9151" y="0"/>
                  </a:moveTo>
                  <a:lnTo>
                    <a:pt x="9151" y="0"/>
                  </a:lnTo>
                  <a:cubicBezTo>
                    <a:pt x="9718" y="431"/>
                    <a:pt x="10256" y="1185"/>
                    <a:pt x="9664" y="1777"/>
                  </a:cubicBezTo>
                  <a:cubicBezTo>
                    <a:pt x="7590" y="3850"/>
                    <a:pt x="5250" y="5573"/>
                    <a:pt x="3445" y="7888"/>
                  </a:cubicBezTo>
                  <a:cubicBezTo>
                    <a:pt x="3230" y="8129"/>
                    <a:pt x="2989" y="8372"/>
                    <a:pt x="2774" y="8613"/>
                  </a:cubicBezTo>
                  <a:cubicBezTo>
                    <a:pt x="2100" y="9313"/>
                    <a:pt x="1374" y="10013"/>
                    <a:pt x="754" y="10766"/>
                  </a:cubicBezTo>
                  <a:cubicBezTo>
                    <a:pt x="216" y="11466"/>
                    <a:pt x="0" y="12463"/>
                    <a:pt x="1023" y="12786"/>
                  </a:cubicBezTo>
                  <a:cubicBezTo>
                    <a:pt x="3796" y="13809"/>
                    <a:pt x="6918" y="13917"/>
                    <a:pt x="9287" y="15693"/>
                  </a:cubicBezTo>
                  <a:cubicBezTo>
                    <a:pt x="9556" y="15908"/>
                    <a:pt x="9851" y="16231"/>
                    <a:pt x="9987" y="16580"/>
                  </a:cubicBezTo>
                  <a:cubicBezTo>
                    <a:pt x="10120" y="16903"/>
                    <a:pt x="10094" y="17254"/>
                    <a:pt x="9743" y="17523"/>
                  </a:cubicBezTo>
                  <a:cubicBezTo>
                    <a:pt x="7188" y="19702"/>
                    <a:pt x="4065" y="21209"/>
                    <a:pt x="1561" y="23498"/>
                  </a:cubicBezTo>
                  <a:cubicBezTo>
                    <a:pt x="1266" y="23793"/>
                    <a:pt x="969" y="24090"/>
                    <a:pt x="728" y="24385"/>
                  </a:cubicBezTo>
                  <a:cubicBezTo>
                    <a:pt x="190" y="25005"/>
                    <a:pt x="28" y="25946"/>
                    <a:pt x="836" y="26431"/>
                  </a:cubicBezTo>
                  <a:cubicBezTo>
                    <a:pt x="2827" y="27589"/>
                    <a:pt x="4765" y="28745"/>
                    <a:pt x="6352" y="30360"/>
                  </a:cubicBezTo>
                  <a:cubicBezTo>
                    <a:pt x="6567" y="30550"/>
                    <a:pt x="6783" y="30737"/>
                    <a:pt x="7026" y="30899"/>
                  </a:cubicBezTo>
                  <a:cubicBezTo>
                    <a:pt x="8156" y="31760"/>
                    <a:pt x="9582" y="32352"/>
                    <a:pt x="10013" y="33780"/>
                  </a:cubicBezTo>
                  <a:cubicBezTo>
                    <a:pt x="10256" y="34451"/>
                    <a:pt x="9528" y="34964"/>
                    <a:pt x="8990" y="35259"/>
                  </a:cubicBezTo>
                  <a:cubicBezTo>
                    <a:pt x="6998" y="36497"/>
                    <a:pt x="5329" y="38004"/>
                    <a:pt x="4091" y="39942"/>
                  </a:cubicBezTo>
                  <a:cubicBezTo>
                    <a:pt x="3904" y="40265"/>
                    <a:pt x="3661" y="40562"/>
                    <a:pt x="3445" y="40885"/>
                  </a:cubicBezTo>
                  <a:cubicBezTo>
                    <a:pt x="2504" y="42095"/>
                    <a:pt x="1346" y="43226"/>
                    <a:pt x="567" y="44518"/>
                  </a:cubicBezTo>
                  <a:cubicBezTo>
                    <a:pt x="351" y="44976"/>
                    <a:pt x="190" y="45594"/>
                    <a:pt x="646" y="45917"/>
                  </a:cubicBezTo>
                  <a:cubicBezTo>
                    <a:pt x="2153" y="47101"/>
                    <a:pt x="4845" y="47183"/>
                    <a:pt x="5060" y="49498"/>
                  </a:cubicBezTo>
                  <a:lnTo>
                    <a:pt x="5060" y="50869"/>
                  </a:lnTo>
                  <a:lnTo>
                    <a:pt x="5060" y="55822"/>
                  </a:lnTo>
                  <a:lnTo>
                    <a:pt x="6326" y="55822"/>
                  </a:lnTo>
                  <a:lnTo>
                    <a:pt x="6326" y="50869"/>
                  </a:lnTo>
                  <a:lnTo>
                    <a:pt x="6326" y="49498"/>
                  </a:lnTo>
                  <a:cubicBezTo>
                    <a:pt x="6380" y="48637"/>
                    <a:pt x="5975" y="47801"/>
                    <a:pt x="5304" y="47263"/>
                  </a:cubicBezTo>
                  <a:cubicBezTo>
                    <a:pt x="4091" y="46294"/>
                    <a:pt x="646" y="46132"/>
                    <a:pt x="1912" y="44033"/>
                  </a:cubicBezTo>
                  <a:cubicBezTo>
                    <a:pt x="2638" y="42769"/>
                    <a:pt x="3742" y="41746"/>
                    <a:pt x="4658" y="40616"/>
                  </a:cubicBezTo>
                  <a:cubicBezTo>
                    <a:pt x="4899" y="40319"/>
                    <a:pt x="5114" y="40050"/>
                    <a:pt x="5304" y="39755"/>
                  </a:cubicBezTo>
                  <a:cubicBezTo>
                    <a:pt x="6595" y="37412"/>
                    <a:pt x="9395" y="36525"/>
                    <a:pt x="10902" y="34505"/>
                  </a:cubicBezTo>
                  <a:cubicBezTo>
                    <a:pt x="12004" y="33026"/>
                    <a:pt x="9743" y="32003"/>
                    <a:pt x="8318" y="30927"/>
                  </a:cubicBezTo>
                  <a:cubicBezTo>
                    <a:pt x="8049" y="30711"/>
                    <a:pt x="7780" y="30496"/>
                    <a:pt x="7590" y="30281"/>
                  </a:cubicBezTo>
                  <a:cubicBezTo>
                    <a:pt x="5975" y="28343"/>
                    <a:pt x="3635" y="27400"/>
                    <a:pt x="1723" y="25785"/>
                  </a:cubicBezTo>
                  <a:cubicBezTo>
                    <a:pt x="1346" y="25462"/>
                    <a:pt x="1374" y="24977"/>
                    <a:pt x="1643" y="24547"/>
                  </a:cubicBezTo>
                  <a:cubicBezTo>
                    <a:pt x="1830" y="24278"/>
                    <a:pt x="2046" y="24036"/>
                    <a:pt x="2261" y="23793"/>
                  </a:cubicBezTo>
                  <a:cubicBezTo>
                    <a:pt x="4791" y="21317"/>
                    <a:pt x="8318" y="20025"/>
                    <a:pt x="10794" y="17631"/>
                  </a:cubicBezTo>
                  <a:cubicBezTo>
                    <a:pt x="11332" y="17118"/>
                    <a:pt x="11279" y="16634"/>
                    <a:pt x="10928" y="16149"/>
                  </a:cubicBezTo>
                  <a:cubicBezTo>
                    <a:pt x="10766" y="15908"/>
                    <a:pt x="10525" y="15665"/>
                    <a:pt x="10228" y="15424"/>
                  </a:cubicBezTo>
                  <a:cubicBezTo>
                    <a:pt x="7941" y="13863"/>
                    <a:pt x="5142" y="13458"/>
                    <a:pt x="2504" y="12571"/>
                  </a:cubicBezTo>
                  <a:cubicBezTo>
                    <a:pt x="1615" y="12302"/>
                    <a:pt x="1266" y="11412"/>
                    <a:pt x="1830" y="10687"/>
                  </a:cubicBezTo>
                  <a:cubicBezTo>
                    <a:pt x="2423" y="9905"/>
                    <a:pt x="3122" y="9205"/>
                    <a:pt x="3796" y="8506"/>
                  </a:cubicBezTo>
                  <a:cubicBezTo>
                    <a:pt x="4037" y="8290"/>
                    <a:pt x="4253" y="8049"/>
                    <a:pt x="4468" y="7806"/>
                  </a:cubicBezTo>
                  <a:cubicBezTo>
                    <a:pt x="6191" y="5734"/>
                    <a:pt x="8128" y="4012"/>
                    <a:pt x="10335" y="2423"/>
                  </a:cubicBezTo>
                  <a:cubicBezTo>
                    <a:pt x="11143" y="1859"/>
                    <a:pt x="11602" y="782"/>
                    <a:pt x="10658" y="82"/>
                  </a:cubicBezTo>
                  <a:lnTo>
                    <a:pt x="9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8583677">
              <a:off x="-1288233" y="-3921448"/>
              <a:ext cx="1597134" cy="7674505"/>
            </a:xfrm>
            <a:custGeom>
              <a:avLst/>
              <a:gdLst/>
              <a:ahLst/>
              <a:cxnLst/>
              <a:rect l="l" t="t" r="r" b="b"/>
              <a:pathLst>
                <a:path w="11600" h="55740" extrusionOk="0">
                  <a:moveTo>
                    <a:pt x="9446" y="0"/>
                  </a:moveTo>
                  <a:cubicBezTo>
                    <a:pt x="10390" y="700"/>
                    <a:pt x="9931" y="1777"/>
                    <a:pt x="9123" y="2341"/>
                  </a:cubicBezTo>
                  <a:cubicBezTo>
                    <a:pt x="6998" y="3848"/>
                    <a:pt x="5194" y="5491"/>
                    <a:pt x="3553" y="7375"/>
                  </a:cubicBezTo>
                  <a:cubicBezTo>
                    <a:pt x="3310" y="7670"/>
                    <a:pt x="3041" y="7967"/>
                    <a:pt x="2772" y="8236"/>
                  </a:cubicBezTo>
                  <a:cubicBezTo>
                    <a:pt x="2261" y="8800"/>
                    <a:pt x="1695" y="9313"/>
                    <a:pt x="1211" y="9877"/>
                  </a:cubicBezTo>
                  <a:cubicBezTo>
                    <a:pt x="862" y="10308"/>
                    <a:pt x="431" y="10712"/>
                    <a:pt x="323" y="11305"/>
                  </a:cubicBezTo>
                  <a:cubicBezTo>
                    <a:pt x="216" y="11950"/>
                    <a:pt x="754" y="12245"/>
                    <a:pt x="1292" y="12489"/>
                  </a:cubicBezTo>
                  <a:cubicBezTo>
                    <a:pt x="3930" y="13512"/>
                    <a:pt x="6970" y="13645"/>
                    <a:pt x="9177" y="15475"/>
                  </a:cubicBezTo>
                  <a:cubicBezTo>
                    <a:pt x="9393" y="15691"/>
                    <a:pt x="9582" y="15906"/>
                    <a:pt x="9744" y="16149"/>
                  </a:cubicBezTo>
                  <a:cubicBezTo>
                    <a:pt x="9905" y="16390"/>
                    <a:pt x="10013" y="16659"/>
                    <a:pt x="10120" y="16929"/>
                  </a:cubicBezTo>
                  <a:cubicBezTo>
                    <a:pt x="10228" y="17359"/>
                    <a:pt x="9851" y="17736"/>
                    <a:pt x="9474" y="17979"/>
                  </a:cubicBezTo>
                  <a:cubicBezTo>
                    <a:pt x="6460" y="19756"/>
                    <a:pt x="3499" y="21317"/>
                    <a:pt x="1049" y="23711"/>
                  </a:cubicBezTo>
                  <a:cubicBezTo>
                    <a:pt x="834" y="23954"/>
                    <a:pt x="618" y="24196"/>
                    <a:pt x="431" y="24465"/>
                  </a:cubicBezTo>
                  <a:cubicBezTo>
                    <a:pt x="162" y="24895"/>
                    <a:pt x="134" y="25380"/>
                    <a:pt x="511" y="25703"/>
                  </a:cubicBezTo>
                  <a:cubicBezTo>
                    <a:pt x="2287" y="27238"/>
                    <a:pt x="4548" y="28125"/>
                    <a:pt x="6137" y="29902"/>
                  </a:cubicBezTo>
                  <a:cubicBezTo>
                    <a:pt x="6406" y="30145"/>
                    <a:pt x="6647" y="30386"/>
                    <a:pt x="6916" y="30601"/>
                  </a:cubicBezTo>
                  <a:cubicBezTo>
                    <a:pt x="7967" y="31491"/>
                    <a:pt x="9231" y="32270"/>
                    <a:pt x="10013" y="33428"/>
                  </a:cubicBezTo>
                  <a:cubicBezTo>
                    <a:pt x="10228" y="33805"/>
                    <a:pt x="10200" y="34236"/>
                    <a:pt x="9851" y="34505"/>
                  </a:cubicBezTo>
                  <a:cubicBezTo>
                    <a:pt x="7967" y="36146"/>
                    <a:pt x="5625" y="37250"/>
                    <a:pt x="4279" y="39404"/>
                  </a:cubicBezTo>
                  <a:cubicBezTo>
                    <a:pt x="4092" y="39699"/>
                    <a:pt x="3902" y="39942"/>
                    <a:pt x="3687" y="40211"/>
                  </a:cubicBezTo>
                  <a:cubicBezTo>
                    <a:pt x="2879" y="41234"/>
                    <a:pt x="1884" y="42175"/>
                    <a:pt x="1131" y="43225"/>
                  </a:cubicBezTo>
                  <a:cubicBezTo>
                    <a:pt x="700" y="43790"/>
                    <a:pt x="0" y="44571"/>
                    <a:pt x="539" y="45243"/>
                  </a:cubicBezTo>
                  <a:cubicBezTo>
                    <a:pt x="1426" y="46373"/>
                    <a:pt x="2961" y="46373"/>
                    <a:pt x="4092" y="47181"/>
                  </a:cubicBezTo>
                  <a:cubicBezTo>
                    <a:pt x="4817" y="47747"/>
                    <a:pt x="5168" y="48555"/>
                    <a:pt x="5114" y="49416"/>
                  </a:cubicBezTo>
                  <a:lnTo>
                    <a:pt x="5114" y="50787"/>
                  </a:lnTo>
                  <a:lnTo>
                    <a:pt x="5114" y="55740"/>
                  </a:lnTo>
                  <a:lnTo>
                    <a:pt x="6378" y="55740"/>
                  </a:lnTo>
                  <a:lnTo>
                    <a:pt x="6378" y="49416"/>
                  </a:lnTo>
                  <a:lnTo>
                    <a:pt x="6378" y="48662"/>
                  </a:lnTo>
                  <a:cubicBezTo>
                    <a:pt x="6109" y="46455"/>
                    <a:pt x="3553" y="46240"/>
                    <a:pt x="1964" y="45135"/>
                  </a:cubicBezTo>
                  <a:cubicBezTo>
                    <a:pt x="1426" y="44759"/>
                    <a:pt x="1508" y="44141"/>
                    <a:pt x="1777" y="43628"/>
                  </a:cubicBezTo>
                  <a:cubicBezTo>
                    <a:pt x="2502" y="42418"/>
                    <a:pt x="3661" y="41421"/>
                    <a:pt x="4630" y="40373"/>
                  </a:cubicBezTo>
                  <a:cubicBezTo>
                    <a:pt x="4845" y="40103"/>
                    <a:pt x="5086" y="39834"/>
                    <a:pt x="5302" y="39537"/>
                  </a:cubicBezTo>
                  <a:cubicBezTo>
                    <a:pt x="6647" y="37599"/>
                    <a:pt x="8531" y="36335"/>
                    <a:pt x="10605" y="35123"/>
                  </a:cubicBezTo>
                  <a:cubicBezTo>
                    <a:pt x="11330" y="34692"/>
                    <a:pt x="11492" y="33777"/>
                    <a:pt x="10928" y="33106"/>
                  </a:cubicBezTo>
                  <a:cubicBezTo>
                    <a:pt x="10200" y="32270"/>
                    <a:pt x="9205" y="31598"/>
                    <a:pt x="8344" y="30845"/>
                  </a:cubicBezTo>
                  <a:cubicBezTo>
                    <a:pt x="8047" y="30601"/>
                    <a:pt x="7778" y="30332"/>
                    <a:pt x="7537" y="30063"/>
                  </a:cubicBezTo>
                  <a:cubicBezTo>
                    <a:pt x="5922" y="28046"/>
                    <a:pt x="3553" y="27049"/>
                    <a:pt x="1669" y="25380"/>
                  </a:cubicBezTo>
                  <a:cubicBezTo>
                    <a:pt x="1211" y="25003"/>
                    <a:pt x="1508" y="24385"/>
                    <a:pt x="1857" y="24062"/>
                  </a:cubicBezTo>
                  <a:cubicBezTo>
                    <a:pt x="2126" y="23739"/>
                    <a:pt x="2395" y="23442"/>
                    <a:pt x="2718" y="23147"/>
                  </a:cubicBezTo>
                  <a:cubicBezTo>
                    <a:pt x="5032" y="20940"/>
                    <a:pt x="7885" y="19566"/>
                    <a:pt x="10738" y="18087"/>
                  </a:cubicBezTo>
                  <a:cubicBezTo>
                    <a:pt x="11197" y="17872"/>
                    <a:pt x="11600" y="17280"/>
                    <a:pt x="11305" y="16741"/>
                  </a:cubicBezTo>
                  <a:cubicBezTo>
                    <a:pt x="11115" y="16444"/>
                    <a:pt x="10928" y="16175"/>
                    <a:pt x="10713" y="15934"/>
                  </a:cubicBezTo>
                  <a:cubicBezTo>
                    <a:pt x="10497" y="15691"/>
                    <a:pt x="10254" y="15449"/>
                    <a:pt x="10013" y="15234"/>
                  </a:cubicBezTo>
                  <a:cubicBezTo>
                    <a:pt x="7913" y="13512"/>
                    <a:pt x="5248" y="13135"/>
                    <a:pt x="2746" y="12245"/>
                  </a:cubicBezTo>
                  <a:cubicBezTo>
                    <a:pt x="1831" y="11950"/>
                    <a:pt x="1239" y="11061"/>
                    <a:pt x="1938" y="10228"/>
                  </a:cubicBezTo>
                  <a:cubicBezTo>
                    <a:pt x="2369" y="9662"/>
                    <a:pt x="2907" y="9123"/>
                    <a:pt x="3418" y="8585"/>
                  </a:cubicBezTo>
                  <a:lnTo>
                    <a:pt x="4225" y="7778"/>
                  </a:lnTo>
                  <a:cubicBezTo>
                    <a:pt x="6109" y="5329"/>
                    <a:pt x="8962" y="3876"/>
                    <a:pt x="10954" y="1508"/>
                  </a:cubicBezTo>
                  <a:cubicBezTo>
                    <a:pt x="11223" y="1157"/>
                    <a:pt x="11197" y="511"/>
                    <a:pt x="10900" y="54"/>
                  </a:cubicBezTo>
                  <a:lnTo>
                    <a:pt x="9446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8583677">
              <a:off x="-1432785" y="-4025374"/>
              <a:ext cx="1612279" cy="7667070"/>
            </a:xfrm>
            <a:custGeom>
              <a:avLst/>
              <a:gdLst/>
              <a:ahLst/>
              <a:cxnLst/>
              <a:rect l="l" t="t" r="r" b="b"/>
              <a:pathLst>
                <a:path w="11710" h="55686" extrusionOk="0">
                  <a:moveTo>
                    <a:pt x="9690" y="0"/>
                  </a:moveTo>
                  <a:lnTo>
                    <a:pt x="9690" y="0"/>
                  </a:lnTo>
                  <a:cubicBezTo>
                    <a:pt x="10095" y="726"/>
                    <a:pt x="9905" y="1669"/>
                    <a:pt x="9259" y="2179"/>
                  </a:cubicBezTo>
                  <a:cubicBezTo>
                    <a:pt x="6945" y="3956"/>
                    <a:pt x="4712" y="5624"/>
                    <a:pt x="2907" y="7805"/>
                  </a:cubicBezTo>
                  <a:cubicBezTo>
                    <a:pt x="2638" y="8075"/>
                    <a:pt x="2369" y="8344"/>
                    <a:pt x="2100" y="8639"/>
                  </a:cubicBezTo>
                  <a:cubicBezTo>
                    <a:pt x="1562" y="9177"/>
                    <a:pt x="1051" y="9743"/>
                    <a:pt x="621" y="10361"/>
                  </a:cubicBezTo>
                  <a:cubicBezTo>
                    <a:pt x="298" y="10820"/>
                    <a:pt x="216" y="11438"/>
                    <a:pt x="754" y="11735"/>
                  </a:cubicBezTo>
                  <a:cubicBezTo>
                    <a:pt x="2720" y="12919"/>
                    <a:pt x="4953" y="13081"/>
                    <a:pt x="6973" y="14050"/>
                  </a:cubicBezTo>
                  <a:cubicBezTo>
                    <a:pt x="7644" y="14398"/>
                    <a:pt x="8264" y="14775"/>
                    <a:pt x="8829" y="15180"/>
                  </a:cubicBezTo>
                  <a:cubicBezTo>
                    <a:pt x="9152" y="15449"/>
                    <a:pt x="9449" y="15718"/>
                    <a:pt x="9718" y="16013"/>
                  </a:cubicBezTo>
                  <a:cubicBezTo>
                    <a:pt x="10551" y="16928"/>
                    <a:pt x="9987" y="18113"/>
                    <a:pt x="8936" y="18464"/>
                  </a:cubicBezTo>
                  <a:cubicBezTo>
                    <a:pt x="6137" y="19512"/>
                    <a:pt x="3715" y="21155"/>
                    <a:pt x="1508" y="23093"/>
                  </a:cubicBezTo>
                  <a:cubicBezTo>
                    <a:pt x="1185" y="23388"/>
                    <a:pt x="916" y="23685"/>
                    <a:pt x="647" y="24008"/>
                  </a:cubicBezTo>
                  <a:cubicBezTo>
                    <a:pt x="298" y="24331"/>
                    <a:pt x="1" y="24949"/>
                    <a:pt x="459" y="25326"/>
                  </a:cubicBezTo>
                  <a:cubicBezTo>
                    <a:pt x="2343" y="26995"/>
                    <a:pt x="4712" y="27992"/>
                    <a:pt x="6327" y="30009"/>
                  </a:cubicBezTo>
                  <a:cubicBezTo>
                    <a:pt x="6596" y="30278"/>
                    <a:pt x="6865" y="30522"/>
                    <a:pt x="7160" y="30791"/>
                  </a:cubicBezTo>
                  <a:cubicBezTo>
                    <a:pt x="8021" y="31516"/>
                    <a:pt x="8990" y="32190"/>
                    <a:pt x="9718" y="33052"/>
                  </a:cubicBezTo>
                  <a:cubicBezTo>
                    <a:pt x="10067" y="33482"/>
                    <a:pt x="10336" y="34128"/>
                    <a:pt x="9826" y="34559"/>
                  </a:cubicBezTo>
                  <a:cubicBezTo>
                    <a:pt x="7913" y="36253"/>
                    <a:pt x="5491" y="37276"/>
                    <a:pt x="4092" y="39483"/>
                  </a:cubicBezTo>
                  <a:cubicBezTo>
                    <a:pt x="3876" y="39780"/>
                    <a:pt x="3635" y="40049"/>
                    <a:pt x="3420" y="40319"/>
                  </a:cubicBezTo>
                  <a:cubicBezTo>
                    <a:pt x="2451" y="41367"/>
                    <a:pt x="1292" y="42364"/>
                    <a:pt x="567" y="43574"/>
                  </a:cubicBezTo>
                  <a:cubicBezTo>
                    <a:pt x="298" y="44087"/>
                    <a:pt x="216" y="44705"/>
                    <a:pt x="754" y="45081"/>
                  </a:cubicBezTo>
                  <a:cubicBezTo>
                    <a:pt x="2343" y="46186"/>
                    <a:pt x="4899" y="46401"/>
                    <a:pt x="5168" y="48608"/>
                  </a:cubicBezTo>
                  <a:lnTo>
                    <a:pt x="5168" y="49362"/>
                  </a:lnTo>
                  <a:lnTo>
                    <a:pt x="5168" y="55686"/>
                  </a:lnTo>
                  <a:lnTo>
                    <a:pt x="6460" y="55686"/>
                  </a:lnTo>
                  <a:lnTo>
                    <a:pt x="6460" y="50733"/>
                  </a:lnTo>
                  <a:lnTo>
                    <a:pt x="6460" y="49362"/>
                  </a:lnTo>
                  <a:cubicBezTo>
                    <a:pt x="6865" y="46347"/>
                    <a:pt x="3258" y="46050"/>
                    <a:pt x="1669" y="44302"/>
                  </a:cubicBezTo>
                  <a:cubicBezTo>
                    <a:pt x="1267" y="43817"/>
                    <a:pt x="1831" y="43171"/>
                    <a:pt x="2182" y="42659"/>
                  </a:cubicBezTo>
                  <a:cubicBezTo>
                    <a:pt x="2666" y="41987"/>
                    <a:pt x="3312" y="41395"/>
                    <a:pt x="3930" y="40803"/>
                  </a:cubicBezTo>
                  <a:cubicBezTo>
                    <a:pt x="4253" y="40506"/>
                    <a:pt x="4576" y="40211"/>
                    <a:pt x="4873" y="39914"/>
                  </a:cubicBezTo>
                  <a:cubicBezTo>
                    <a:pt x="6406" y="37896"/>
                    <a:pt x="8398" y="36443"/>
                    <a:pt x="10633" y="35205"/>
                  </a:cubicBezTo>
                  <a:cubicBezTo>
                    <a:pt x="11197" y="34854"/>
                    <a:pt x="11520" y="34182"/>
                    <a:pt x="11143" y="33562"/>
                  </a:cubicBezTo>
                  <a:cubicBezTo>
                    <a:pt x="10364" y="32406"/>
                    <a:pt x="9152" y="31544"/>
                    <a:pt x="8129" y="30601"/>
                  </a:cubicBezTo>
                  <a:cubicBezTo>
                    <a:pt x="7888" y="30360"/>
                    <a:pt x="7644" y="30145"/>
                    <a:pt x="7429" y="29876"/>
                  </a:cubicBezTo>
                  <a:cubicBezTo>
                    <a:pt x="6165" y="28287"/>
                    <a:pt x="4604" y="27023"/>
                    <a:pt x="2746" y="26107"/>
                  </a:cubicBezTo>
                  <a:cubicBezTo>
                    <a:pt x="2100" y="25757"/>
                    <a:pt x="1131" y="25111"/>
                    <a:pt x="1562" y="24303"/>
                  </a:cubicBezTo>
                  <a:cubicBezTo>
                    <a:pt x="1723" y="24008"/>
                    <a:pt x="1913" y="23739"/>
                    <a:pt x="2128" y="23470"/>
                  </a:cubicBezTo>
                  <a:cubicBezTo>
                    <a:pt x="4522" y="20804"/>
                    <a:pt x="7995" y="19809"/>
                    <a:pt x="11089" y="18005"/>
                  </a:cubicBezTo>
                  <a:cubicBezTo>
                    <a:pt x="11710" y="17628"/>
                    <a:pt x="11333" y="16849"/>
                    <a:pt x="10982" y="16336"/>
                  </a:cubicBezTo>
                  <a:cubicBezTo>
                    <a:pt x="10794" y="16095"/>
                    <a:pt x="10551" y="15852"/>
                    <a:pt x="10336" y="15611"/>
                  </a:cubicBezTo>
                  <a:cubicBezTo>
                    <a:pt x="8264" y="13322"/>
                    <a:pt x="5089" y="12865"/>
                    <a:pt x="2343" y="11707"/>
                  </a:cubicBezTo>
                  <a:cubicBezTo>
                    <a:pt x="1292" y="11276"/>
                    <a:pt x="1615" y="10120"/>
                    <a:pt x="2208" y="9500"/>
                  </a:cubicBezTo>
                  <a:cubicBezTo>
                    <a:pt x="2666" y="9044"/>
                    <a:pt x="3176" y="8559"/>
                    <a:pt x="3689" y="8075"/>
                  </a:cubicBezTo>
                  <a:cubicBezTo>
                    <a:pt x="3930" y="7831"/>
                    <a:pt x="4199" y="7590"/>
                    <a:pt x="4443" y="7347"/>
                  </a:cubicBezTo>
                  <a:cubicBezTo>
                    <a:pt x="6327" y="5086"/>
                    <a:pt x="8910" y="3686"/>
                    <a:pt x="10928" y="1641"/>
                  </a:cubicBezTo>
                  <a:cubicBezTo>
                    <a:pt x="11279" y="1292"/>
                    <a:pt x="11359" y="592"/>
                    <a:pt x="11117" y="108"/>
                  </a:cubicBezTo>
                  <a:lnTo>
                    <a:pt x="9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subTitle" idx="1"/>
          </p:nvPr>
        </p:nvSpPr>
        <p:spPr>
          <a:xfrm>
            <a:off x="1373473" y="3820948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2"/>
          </p:nvPr>
        </p:nvSpPr>
        <p:spPr>
          <a:xfrm>
            <a:off x="5207121" y="3820948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3"/>
          </p:nvPr>
        </p:nvSpPr>
        <p:spPr>
          <a:xfrm>
            <a:off x="1373473" y="33816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4"/>
          </p:nvPr>
        </p:nvSpPr>
        <p:spPr>
          <a:xfrm>
            <a:off x="5207122" y="18208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5207121" y="2262575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6"/>
          </p:nvPr>
        </p:nvSpPr>
        <p:spPr>
          <a:xfrm>
            <a:off x="5207122" y="33816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7"/>
          </p:nvPr>
        </p:nvSpPr>
        <p:spPr>
          <a:xfrm>
            <a:off x="1373473" y="18208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1373473" y="2262575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9" hasCustomPrompt="1"/>
          </p:nvPr>
        </p:nvSpPr>
        <p:spPr>
          <a:xfrm>
            <a:off x="4459847" y="1622361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3" hasCustomPrompt="1"/>
          </p:nvPr>
        </p:nvSpPr>
        <p:spPr>
          <a:xfrm>
            <a:off x="4459847" y="3191648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0672" y="1622361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0672" y="3191648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1275302" y="1337956"/>
            <a:ext cx="6603600" cy="19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 idx="2"/>
          </p:nvPr>
        </p:nvSpPr>
        <p:spPr>
          <a:xfrm>
            <a:off x="2104952" y="3361733"/>
            <a:ext cx="4944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>
            <a:off x="-4180625" y="979975"/>
            <a:ext cx="9961135" cy="7450026"/>
            <a:chOff x="-4180625" y="979975"/>
            <a:chExt cx="9961135" cy="7450026"/>
          </a:xfrm>
        </p:grpSpPr>
        <p:sp>
          <p:nvSpPr>
            <p:cNvPr id="381" name="Google Shape;381;p15"/>
            <p:cNvSpPr/>
            <p:nvPr/>
          </p:nvSpPr>
          <p:spPr>
            <a:xfrm rot="6809232" flipH="1">
              <a:off x="383152" y="-836617"/>
              <a:ext cx="1878588" cy="8905219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rot="6809232" flipH="1">
              <a:off x="323529" y="-517176"/>
              <a:ext cx="1903780" cy="877869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 rot="6809232" flipH="1">
              <a:off x="367297" y="-254790"/>
              <a:ext cx="1803384" cy="864265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 rot="6809232" flipH="1">
              <a:off x="240422" y="25924"/>
              <a:ext cx="1938862" cy="8561290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 rot="6809232" flipH="1">
              <a:off x="203110" y="88655"/>
              <a:ext cx="1944087" cy="8596933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 rot="6809232" flipH="1">
              <a:off x="111824" y="264013"/>
              <a:ext cx="1833615" cy="869957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 rot="6809232" flipH="1">
              <a:off x="-76002" y="355767"/>
              <a:ext cx="1964241" cy="881489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 rot="6809232" flipH="1">
              <a:off x="-147033" y="463528"/>
              <a:ext cx="1878588" cy="891081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 rot="6809232" flipH="1">
              <a:off x="-288942" y="581813"/>
              <a:ext cx="1953791" cy="89834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 rot="6809232" flipH="1">
              <a:off x="-367550" y="686896"/>
              <a:ext cx="1948939" cy="9026332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rot="6809232" flipH="1">
              <a:off x="-479526" y="944420"/>
              <a:ext cx="1918708" cy="9047046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rot="6809232" flipH="1">
              <a:off x="-564437" y="1042648"/>
              <a:ext cx="1993912" cy="9066454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rot="6809232" flipH="1">
              <a:off x="-585741" y="1234554"/>
              <a:ext cx="1868511" cy="9064588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5"/>
          <p:cNvGrpSpPr/>
          <p:nvPr/>
        </p:nvGrpSpPr>
        <p:grpSpPr>
          <a:xfrm>
            <a:off x="3333268" y="-4501914"/>
            <a:ext cx="9646542" cy="8706238"/>
            <a:chOff x="3333268" y="-4501914"/>
            <a:chExt cx="9646542" cy="8706238"/>
          </a:xfrm>
        </p:grpSpPr>
        <p:sp>
          <p:nvSpPr>
            <p:cNvPr id="395" name="Google Shape;395;p15"/>
            <p:cNvSpPr/>
            <p:nvPr/>
          </p:nvSpPr>
          <p:spPr>
            <a:xfrm rot="-3179655">
              <a:off x="7836903" y="-5545309"/>
              <a:ext cx="1903928" cy="906107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rot="-3179655">
              <a:off x="7703825" y="-5429285"/>
              <a:ext cx="1994440" cy="906144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rot="-3179655">
              <a:off x="7629381" y="-5246556"/>
              <a:ext cx="1878734" cy="905603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rot="-3179655">
              <a:off x="7457818" y="-5066598"/>
              <a:ext cx="1949091" cy="905678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rot="-3179655">
              <a:off x="7433204" y="-4964355"/>
              <a:ext cx="1848688" cy="905454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rot="-3179655">
              <a:off x="7303621" y="-4796382"/>
              <a:ext cx="1863431" cy="905622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rot="-3179641">
              <a:off x="7180331" y="-4630515"/>
              <a:ext cx="1873519" cy="906180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rot="-3179641">
              <a:off x="7057186" y="-4473947"/>
              <a:ext cx="1888823" cy="907187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 rot="-3179641">
              <a:off x="6964446" y="-4327515"/>
              <a:ext cx="1858590" cy="908195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 rot="-3179641">
              <a:off x="6807245" y="-4149039"/>
              <a:ext cx="1908978" cy="909203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 rot="-3179641">
              <a:off x="6610838" y="-3948506"/>
              <a:ext cx="2004530" cy="910211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 rot="-3179641">
              <a:off x="6601676" y="-3836203"/>
              <a:ext cx="1858590" cy="911219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7"/>
          <p:cNvGrpSpPr/>
          <p:nvPr/>
        </p:nvGrpSpPr>
        <p:grpSpPr>
          <a:xfrm rot="2700000">
            <a:off x="4599402" y="-2375399"/>
            <a:ext cx="9448766" cy="6575995"/>
            <a:chOff x="-3668339" y="-2685908"/>
            <a:chExt cx="9448857" cy="6576058"/>
          </a:xfrm>
        </p:grpSpPr>
        <p:sp>
          <p:nvSpPr>
            <p:cNvPr id="642" name="Google Shape;642;p27"/>
            <p:cNvSpPr/>
            <p:nvPr/>
          </p:nvSpPr>
          <p:spPr>
            <a:xfrm rot="3990753">
              <a:off x="383172" y="-3198437"/>
              <a:ext cx="1878588" cy="8905177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 rot="3990753">
              <a:off x="323549" y="-3391354"/>
              <a:ext cx="1903780" cy="8778653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 rot="3990753">
              <a:off x="367316" y="-3517699"/>
              <a:ext cx="1803385" cy="8642612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 rot="3990753">
              <a:off x="240441" y="-3717050"/>
              <a:ext cx="1938862" cy="8561249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 rot="3990753">
              <a:off x="203129" y="-3815423"/>
              <a:ext cx="1944087" cy="859689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 rot="3990753">
              <a:off x="111843" y="-4093419"/>
              <a:ext cx="1833615" cy="8699529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rot="3990753">
              <a:off x="-75983" y="-4300500"/>
              <a:ext cx="1964241" cy="881485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 rot="3990753">
              <a:off x="-147013" y="-4504181"/>
              <a:ext cx="1878588" cy="891077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27"/>
          <p:cNvGrpSpPr/>
          <p:nvPr/>
        </p:nvGrpSpPr>
        <p:grpSpPr>
          <a:xfrm rot="1269014" flipH="1">
            <a:off x="-3486813" y="-1641834"/>
            <a:ext cx="10054228" cy="9251007"/>
            <a:chOff x="3333268" y="-899553"/>
            <a:chExt cx="10054633" cy="9251379"/>
          </a:xfrm>
        </p:grpSpPr>
        <p:sp>
          <p:nvSpPr>
            <p:cNvPr id="651" name="Google Shape;651;p27"/>
            <p:cNvSpPr/>
            <p:nvPr/>
          </p:nvSpPr>
          <p:spPr>
            <a:xfrm rot="-7620345" flipH="1">
              <a:off x="8170338" y="293222"/>
              <a:ext cx="1994067" cy="9067233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 rot="-7620345" flipH="1">
              <a:off x="8108205" y="126973"/>
              <a:ext cx="1868656" cy="9065367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-7620345" flipH="1">
              <a:off x="7981010" y="-11517"/>
              <a:ext cx="1913819" cy="9066300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-7620345" flipH="1">
              <a:off x="7836903" y="-211004"/>
              <a:ext cx="1903928" cy="906107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-7620345" flipH="1">
              <a:off x="7703825" y="-327401"/>
              <a:ext cx="1994440" cy="906144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-7620345" flipH="1">
              <a:off x="7629381" y="-504717"/>
              <a:ext cx="1878734" cy="905603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-7620345" flipH="1">
              <a:off x="7457818" y="-685423"/>
              <a:ext cx="1949091" cy="905678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-7620345" flipH="1">
              <a:off x="7433204" y="-785426"/>
              <a:ext cx="1848688" cy="905454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 rot="-7620345" flipH="1">
              <a:off x="7303621" y="-955078"/>
              <a:ext cx="1863431" cy="905622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 rot="-7620345" flipH="1">
              <a:off x="7180346" y="-1126532"/>
              <a:ext cx="1873509" cy="906182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rot="-7620345" flipH="1">
              <a:off x="7057201" y="-1293178"/>
              <a:ext cx="1888812" cy="907189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rot="-7620345" flipH="1">
              <a:off x="6964461" y="-1449688"/>
              <a:ext cx="1858579" cy="908197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rot="-7620345" flipH="1">
              <a:off x="6807260" y="-1638242"/>
              <a:ext cx="1908967" cy="909205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rot="-7620345" flipH="1">
              <a:off x="6610853" y="-1848854"/>
              <a:ext cx="2004518" cy="910213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rot="-7620345" flipH="1">
              <a:off x="6601691" y="-1971234"/>
              <a:ext cx="1858579" cy="911221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4572000" y="1808050"/>
            <a:ext cx="38523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0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subTitle" idx="1"/>
          </p:nvPr>
        </p:nvSpPr>
        <p:spPr>
          <a:xfrm>
            <a:off x="4722450" y="3035025"/>
            <a:ext cx="3701700" cy="7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5"/>
          <p:cNvGrpSpPr/>
          <p:nvPr/>
        </p:nvGrpSpPr>
        <p:grpSpPr>
          <a:xfrm>
            <a:off x="-3668339" y="-2685908"/>
            <a:ext cx="9448849" cy="6576094"/>
            <a:chOff x="-3668339" y="-2685908"/>
            <a:chExt cx="9448849" cy="6576094"/>
          </a:xfrm>
        </p:grpSpPr>
        <p:sp>
          <p:nvSpPr>
            <p:cNvPr id="833" name="Google Shape;833;p35"/>
            <p:cNvSpPr/>
            <p:nvPr/>
          </p:nvSpPr>
          <p:spPr>
            <a:xfrm rot="3990768">
              <a:off x="383152" y="-3198440"/>
              <a:ext cx="1878588" cy="8905219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 rot="3990768">
              <a:off x="323529" y="-3391357"/>
              <a:ext cx="1903780" cy="877869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 rot="3990768">
              <a:off x="367297" y="-3517702"/>
              <a:ext cx="1803384" cy="864265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 rot="3990768">
              <a:off x="240422" y="-3717052"/>
              <a:ext cx="1938862" cy="8561290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 rot="3990768">
              <a:off x="203110" y="-3815426"/>
              <a:ext cx="1944087" cy="8596933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 rot="3990768">
              <a:off x="111824" y="-4093422"/>
              <a:ext cx="1833615" cy="869957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 rot="3990768">
              <a:off x="-76002" y="-4300503"/>
              <a:ext cx="1964241" cy="881489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 rot="3990753">
              <a:off x="-147013" y="-4504181"/>
              <a:ext cx="1878588" cy="891077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35"/>
          <p:cNvGrpSpPr/>
          <p:nvPr/>
        </p:nvGrpSpPr>
        <p:grpSpPr>
          <a:xfrm>
            <a:off x="3333268" y="-899562"/>
            <a:ext cx="10054633" cy="9251388"/>
            <a:chOff x="3333268" y="-899562"/>
            <a:chExt cx="10054633" cy="9251388"/>
          </a:xfrm>
        </p:grpSpPr>
        <p:sp>
          <p:nvSpPr>
            <p:cNvPr id="842" name="Google Shape;842;p35"/>
            <p:cNvSpPr/>
            <p:nvPr/>
          </p:nvSpPr>
          <p:spPr>
            <a:xfrm rot="-7620345" flipH="1">
              <a:off x="8170338" y="293222"/>
              <a:ext cx="1994067" cy="9067233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 rot="-7620359" flipH="1">
              <a:off x="8108190" y="126981"/>
              <a:ext cx="1868667" cy="9065347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 rot="-7620345" flipH="1">
              <a:off x="7981010" y="-11517"/>
              <a:ext cx="1913819" cy="9066300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 rot="-7620359" flipH="1">
              <a:off x="7836888" y="-210996"/>
              <a:ext cx="1903939" cy="906105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 rot="-7620359" flipH="1">
              <a:off x="7703810" y="-327393"/>
              <a:ext cx="1994452" cy="906142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 rot="-7620359" flipH="1">
              <a:off x="7629366" y="-504709"/>
              <a:ext cx="1878745" cy="905601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 rot="-7620359" flipH="1">
              <a:off x="7457803" y="-685414"/>
              <a:ext cx="1949102" cy="905676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 rot="-7620359" flipH="1">
              <a:off x="7433189" y="-785418"/>
              <a:ext cx="1848698" cy="905452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 rot="-7620359" flipH="1">
              <a:off x="7303606" y="-955070"/>
              <a:ext cx="1863442" cy="905620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 rot="-7620359" flipH="1">
              <a:off x="7180331" y="-1126524"/>
              <a:ext cx="1873519" cy="906180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 rot="-7620359" flipH="1">
              <a:off x="7057186" y="-1293170"/>
              <a:ext cx="1888823" cy="907187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 rot="-7620359" flipH="1">
              <a:off x="6964446" y="-1449680"/>
              <a:ext cx="1858590" cy="908195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 rot="-7620359" flipH="1">
              <a:off x="6807245" y="-1638234"/>
              <a:ext cx="1908978" cy="909203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 rot="-7620359" flipH="1">
              <a:off x="6610838" y="-1848845"/>
              <a:ext cx="2004530" cy="910211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 rot="-7620359" flipH="1">
              <a:off x="6601676" y="-1971226"/>
              <a:ext cx="1858590" cy="911219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6"/>
          <p:cNvGrpSpPr/>
          <p:nvPr/>
        </p:nvGrpSpPr>
        <p:grpSpPr>
          <a:xfrm>
            <a:off x="3373209" y="518191"/>
            <a:ext cx="9262970" cy="8370979"/>
            <a:chOff x="3373209" y="518191"/>
            <a:chExt cx="9262970" cy="8370979"/>
          </a:xfrm>
        </p:grpSpPr>
        <p:sp>
          <p:nvSpPr>
            <p:cNvPr id="859" name="Google Shape;859;p36"/>
            <p:cNvSpPr/>
            <p:nvPr/>
          </p:nvSpPr>
          <p:spPr>
            <a:xfrm rot="3062862">
              <a:off x="7527595" y="756449"/>
              <a:ext cx="1949010" cy="9056329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3062852">
              <a:off x="7497876" y="660477"/>
              <a:ext cx="1848606" cy="9054068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3062852">
              <a:off x="7356394" y="500127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3062852">
              <a:off x="7216435" y="341713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3062852">
              <a:off x="7080034" y="185429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3062852">
              <a:off x="6974379" y="39013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3062852">
              <a:off x="6803190" y="-13860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3062852">
              <a:off x="6592057" y="-337701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3062852">
              <a:off x="6571119" y="-450883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36"/>
          <p:cNvGrpSpPr/>
          <p:nvPr/>
        </p:nvGrpSpPr>
        <p:grpSpPr>
          <a:xfrm>
            <a:off x="-3207133" y="-4335692"/>
            <a:ext cx="9287930" cy="8461006"/>
            <a:chOff x="-3207133" y="-4335692"/>
            <a:chExt cx="9287930" cy="8461006"/>
          </a:xfrm>
        </p:grpSpPr>
        <p:sp>
          <p:nvSpPr>
            <p:cNvPr id="869" name="Google Shape;869;p36"/>
            <p:cNvSpPr/>
            <p:nvPr/>
          </p:nvSpPr>
          <p:spPr>
            <a:xfrm rot="3062852">
              <a:off x="1088162" y="-3857254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3062852">
              <a:off x="961927" y="-4028362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3062852">
              <a:off x="954099" y="-4145958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3062852">
              <a:off x="765353" y="-4320854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3062852">
              <a:off x="707816" y="-4407061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3062852">
              <a:off x="561385" y="-4637787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3062852">
              <a:off x="338145" y="-4806795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3062852">
              <a:off x="229710" y="-4974483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3062862">
              <a:off x="50325" y="-5131973"/>
              <a:ext cx="1953862" cy="8983734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3062862">
              <a:off x="-59097" y="-5253792"/>
              <a:ext cx="1949010" cy="9026657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1505209" y="-5417516"/>
            <a:ext cx="8892196" cy="7930955"/>
            <a:chOff x="1505209" y="-5417516"/>
            <a:chExt cx="8892196" cy="7930955"/>
          </a:xfrm>
        </p:grpSpPr>
        <p:sp>
          <p:nvSpPr>
            <p:cNvPr id="170" name="Google Shape;170;p4"/>
            <p:cNvSpPr/>
            <p:nvPr/>
          </p:nvSpPr>
          <p:spPr>
            <a:xfrm rot="7737148" flipH="1">
              <a:off x="5348435" y="-6371430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7737148" flipH="1">
              <a:off x="5212034" y="-62252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7737148" flipH="1">
              <a:off x="5106379" y="-60888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7737148" flipH="1">
              <a:off x="4935190" y="-59213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7737148" flipH="1">
              <a:off x="4724057" y="-57323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7737148" flipH="1">
              <a:off x="4703119" y="-56292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-2826580" y="1023341"/>
            <a:ext cx="8354927" cy="7692134"/>
            <a:chOff x="-2826580" y="1023341"/>
            <a:chExt cx="8354927" cy="7692134"/>
          </a:xfrm>
        </p:grpSpPr>
        <p:sp>
          <p:nvSpPr>
            <p:cNvPr id="177" name="Google Shape;177;p4"/>
            <p:cNvSpPr/>
            <p:nvPr/>
          </p:nvSpPr>
          <p:spPr>
            <a:xfrm rot="7737148" flipH="1">
              <a:off x="535712" y="100391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7737148" flipH="1">
              <a:off x="409477" y="398027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7737148" flipH="1">
              <a:off x="401649" y="651669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7737148" flipH="1">
              <a:off x="212903" y="907932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7737148" flipH="1">
              <a:off x="155366" y="958495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720525" y="1256175"/>
            <a:ext cx="7717800" cy="3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1905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arker Grotesque Medium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body" idx="1"/>
          </p:nvPr>
        </p:nvSpPr>
        <p:spPr>
          <a:xfrm>
            <a:off x="707550" y="1315475"/>
            <a:ext cx="3858900" cy="3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24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L="914400" lvl="1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body" idx="2"/>
          </p:nvPr>
        </p:nvSpPr>
        <p:spPr>
          <a:xfrm>
            <a:off x="4566450" y="1315475"/>
            <a:ext cx="3858900" cy="3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508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-1382075" flipH="1">
            <a:off x="-4522389" y="-3163166"/>
            <a:ext cx="8772519" cy="7789076"/>
            <a:chOff x="3868544" y="-4222973"/>
            <a:chExt cx="8772222" cy="7788812"/>
          </a:xfrm>
        </p:grpSpPr>
        <p:sp>
          <p:nvSpPr>
            <p:cNvPr id="189" name="Google Shape;189;p5"/>
            <p:cNvSpPr/>
            <p:nvPr/>
          </p:nvSpPr>
          <p:spPr>
            <a:xfrm rot="7737138" flipH="1">
              <a:off x="7575389" y="-5172826"/>
              <a:ext cx="1888733" cy="907144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 rot="7737138" flipH="1">
              <a:off x="7469734" y="-5036488"/>
              <a:ext cx="1858501" cy="90815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 rot="7737138" flipH="1">
              <a:off x="7298545" y="-4868948"/>
              <a:ext cx="1908887" cy="9091601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7737138" flipH="1">
              <a:off x="7087411" y="-4679929"/>
              <a:ext cx="2004434" cy="9101678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7737138" flipH="1">
              <a:off x="7066474" y="-4576825"/>
              <a:ext cx="1858501" cy="9111756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5"/>
          <p:cNvGrpSpPr/>
          <p:nvPr/>
        </p:nvGrpSpPr>
        <p:grpSpPr>
          <a:xfrm flipH="1">
            <a:off x="7831188" y="-581795"/>
            <a:ext cx="2915277" cy="5285425"/>
            <a:chOff x="-1548992" y="-630495"/>
            <a:chExt cx="2915277" cy="5285425"/>
          </a:xfrm>
        </p:grpSpPr>
        <p:sp>
          <p:nvSpPr>
            <p:cNvPr id="195" name="Google Shape;195;p5"/>
            <p:cNvSpPr/>
            <p:nvPr/>
          </p:nvSpPr>
          <p:spPr>
            <a:xfrm rot="-10158742" flipH="1">
              <a:off x="-127348" y="-347210"/>
              <a:ext cx="1043860" cy="4948263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 rot="-10158742" flipH="1">
              <a:off x="-278949" y="-306005"/>
              <a:ext cx="1057858" cy="487795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 rot="-10158742" flipH="1">
              <a:off x="-357166" y="-247767"/>
              <a:ext cx="1002072" cy="4802366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 rot="-10158742" flipH="1">
              <a:off x="-532149" y="-227658"/>
              <a:ext cx="1077352" cy="4757156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 rot="-10158742" flipH="1">
              <a:off x="-581520" y="-246447"/>
              <a:ext cx="1080255" cy="477696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 rot="-10158742" flipH="1">
              <a:off x="-691691" y="-326453"/>
              <a:ext cx="1018870" cy="483399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 rot="-10158742" flipH="1">
              <a:off x="-824028" y="-406486"/>
              <a:ext cx="1091454" cy="489807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rot="-10158742" flipH="1">
              <a:off x="-898626" y="-475660"/>
              <a:ext cx="1043860" cy="495137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rot="-10158742" flipH="1">
              <a:off x="-1016121" y="-533320"/>
              <a:ext cx="1085647" cy="49917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rot="-10158742" flipH="1">
              <a:off x="-1093317" y="-573577"/>
              <a:ext cx="1082951" cy="50155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6"/>
          <p:cNvGrpSpPr/>
          <p:nvPr/>
        </p:nvGrpSpPr>
        <p:grpSpPr>
          <a:xfrm>
            <a:off x="3868591" y="-4222988"/>
            <a:ext cx="8772176" cy="7788827"/>
            <a:chOff x="3868591" y="-4222988"/>
            <a:chExt cx="8772176" cy="7788827"/>
          </a:xfrm>
        </p:grpSpPr>
        <p:sp>
          <p:nvSpPr>
            <p:cNvPr id="208" name="Google Shape;208;p6"/>
            <p:cNvSpPr/>
            <p:nvPr/>
          </p:nvSpPr>
          <p:spPr>
            <a:xfrm rot="7737148" flipH="1">
              <a:off x="7575416" y="-51728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737148" flipH="1">
              <a:off x="7469760" y="-50364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737148" flipH="1">
              <a:off x="7298571" y="-48689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737148" flipH="1">
              <a:off x="7087438" y="-46799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737148" flipH="1">
              <a:off x="7066501" y="-45768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6"/>
          <p:cNvGrpSpPr/>
          <p:nvPr/>
        </p:nvGrpSpPr>
        <p:grpSpPr>
          <a:xfrm>
            <a:off x="-1548992" y="-630548"/>
            <a:ext cx="2915334" cy="5285487"/>
            <a:chOff x="-1548992" y="-630548"/>
            <a:chExt cx="2915334" cy="5285487"/>
          </a:xfrm>
        </p:grpSpPr>
        <p:sp>
          <p:nvSpPr>
            <p:cNvPr id="214" name="Google Shape;214;p6"/>
            <p:cNvSpPr/>
            <p:nvPr/>
          </p:nvSpPr>
          <p:spPr>
            <a:xfrm rot="-10158715" flipH="1">
              <a:off x="-127323" y="-347262"/>
              <a:ext cx="1043867" cy="494832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rot="-10158715" flipH="1">
              <a:off x="-278924" y="-306056"/>
              <a:ext cx="1057865" cy="487801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-10158715" flipH="1">
              <a:off x="-357141" y="-247817"/>
              <a:ext cx="1002079" cy="480242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-10158715" flipH="1">
              <a:off x="-532125" y="-227707"/>
              <a:ext cx="1077359" cy="475721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-10158715" flipH="1">
              <a:off x="-581496" y="-246497"/>
              <a:ext cx="1080262" cy="477702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-10158715" flipH="1">
              <a:off x="-691667" y="-326504"/>
              <a:ext cx="1018877" cy="4834052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-10158715" flipH="1">
              <a:off x="-824003" y="-406537"/>
              <a:ext cx="1091461" cy="489813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-10158715" flipH="1">
              <a:off x="-898600" y="-475712"/>
              <a:ext cx="1043867" cy="495143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-10158715" flipH="1">
              <a:off x="-1016096" y="-533372"/>
              <a:ext cx="1085654" cy="499177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-10158715" flipH="1">
              <a:off x="-1093292" y="-573629"/>
              <a:ext cx="1082958" cy="5015622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body" idx="1"/>
          </p:nvPr>
        </p:nvSpPr>
        <p:spPr>
          <a:xfrm>
            <a:off x="707550" y="1473200"/>
            <a:ext cx="3593400" cy="29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3974383" y="2968012"/>
            <a:ext cx="7214105" cy="5277390"/>
            <a:chOff x="3974383" y="3120412"/>
            <a:chExt cx="7214105" cy="5277390"/>
          </a:xfrm>
        </p:grpSpPr>
        <p:sp>
          <p:nvSpPr>
            <p:cNvPr id="227" name="Google Shape;227;p7"/>
            <p:cNvSpPr/>
            <p:nvPr/>
          </p:nvSpPr>
          <p:spPr>
            <a:xfrm rot="-6820484">
              <a:off x="6554084" y="1796379"/>
              <a:ext cx="1378421" cy="653423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 rot="-6820484">
              <a:off x="6579963" y="2030656"/>
              <a:ext cx="1396906" cy="644140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rot="-6820484">
              <a:off x="6621980" y="2223167"/>
              <a:ext cx="1323240" cy="6341580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 rot="-6820484">
              <a:off x="6616245" y="2428999"/>
              <a:ext cx="1422647" cy="6281879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 rot="-6820484">
              <a:off x="6639982" y="2474944"/>
              <a:ext cx="1426481" cy="630803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rot="-6820484">
              <a:off x="6788567" y="2603261"/>
              <a:ext cx="1345422" cy="638334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 rot="-6820484">
              <a:off x="6830896" y="2670291"/>
              <a:ext cx="1441269" cy="646796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 rot="-6820484">
              <a:off x="6946236" y="2749087"/>
              <a:ext cx="1378421" cy="6538346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rot="-6820484">
              <a:off x="6995553" y="2835628"/>
              <a:ext cx="1433601" cy="65916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rot="-6820484">
              <a:off x="7057096" y="2912538"/>
              <a:ext cx="1430041" cy="662310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rot="-6820484">
              <a:off x="7162083" y="3101191"/>
              <a:ext cx="1407860" cy="6638304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 rot="1612814">
            <a:off x="-3562021" y="-3924797"/>
            <a:ext cx="8966755" cy="8175302"/>
            <a:chOff x="-4732422" y="-2656668"/>
            <a:chExt cx="8967293" cy="8175793"/>
          </a:xfrm>
        </p:grpSpPr>
        <p:sp>
          <p:nvSpPr>
            <p:cNvPr id="241" name="Google Shape;241;p8"/>
            <p:cNvSpPr/>
            <p:nvPr/>
          </p:nvSpPr>
          <p:spPr>
            <a:xfrm rot="3062862">
              <a:off x="-757789" y="-2463447"/>
              <a:ext cx="1878656" cy="8905540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3062862">
              <a:off x="-884024" y="-2634555"/>
              <a:ext cx="1903849" cy="877901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3062862">
              <a:off x="-891852" y="-2752151"/>
              <a:ext cx="1803450" cy="864296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3062862">
              <a:off x="-1080598" y="-2927047"/>
              <a:ext cx="1938932" cy="8561598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3062862">
              <a:off x="-1138134" y="-3013254"/>
              <a:ext cx="1944158" cy="859724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3062862">
              <a:off x="-1284565" y="-3243980"/>
              <a:ext cx="1833681" cy="8699884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3062862">
              <a:off x="-1507806" y="-3412988"/>
              <a:ext cx="1964312" cy="881521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3062862">
              <a:off x="-1616241" y="-3580676"/>
              <a:ext cx="1878656" cy="891113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8"/>
          <p:cNvGrpSpPr/>
          <p:nvPr/>
        </p:nvGrpSpPr>
        <p:grpSpPr>
          <a:xfrm>
            <a:off x="1505209" y="-5146478"/>
            <a:ext cx="9021773" cy="8080892"/>
            <a:chOff x="1505209" y="-5146478"/>
            <a:chExt cx="9021773" cy="8080892"/>
          </a:xfrm>
        </p:grpSpPr>
        <p:sp>
          <p:nvSpPr>
            <p:cNvPr id="250" name="Google Shape;250;p8"/>
            <p:cNvSpPr/>
            <p:nvPr/>
          </p:nvSpPr>
          <p:spPr>
            <a:xfrm rot="7737148" flipH="1">
              <a:off x="5488394" y="-6103270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7737148" flipH="1">
              <a:off x="5348435" y="-5950455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7737148" flipH="1">
              <a:off x="5212034" y="-5804248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7737148" flipH="1">
              <a:off x="5106379" y="-5667910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rot="7737148" flipH="1">
              <a:off x="4935190" y="-5500369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7737148" flipH="1">
              <a:off x="4724057" y="-5311350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rot="7737148" flipH="1">
              <a:off x="4703119" y="-5208246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-4853496" y="-556909"/>
            <a:ext cx="9955493" cy="9260090"/>
            <a:chOff x="-4731946" y="-693659"/>
            <a:chExt cx="9955493" cy="9260090"/>
          </a:xfrm>
        </p:grpSpPr>
        <p:sp>
          <p:nvSpPr>
            <p:cNvPr id="258" name="Google Shape;258;p8"/>
            <p:cNvSpPr/>
            <p:nvPr/>
          </p:nvSpPr>
          <p:spPr>
            <a:xfrm rot="7737148" flipH="1">
              <a:off x="230912" y="-1616609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 rot="7737148" flipH="1">
              <a:off x="104677" y="-1318973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rot="7737148" flipH="1">
              <a:off x="96849" y="-1065331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7737148" flipH="1">
              <a:off x="-91897" y="-809068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7737148" flipH="1">
              <a:off x="-149434" y="-758505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7737148" flipH="1">
              <a:off x="-295865" y="-630421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rot="7737148" flipH="1">
              <a:off x="-519105" y="-576744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7737148" flipH="1">
              <a:off x="-627540" y="-504979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7737148" flipH="1">
              <a:off x="-806899" y="-420102"/>
              <a:ext cx="1953856" cy="89837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7737148" flipH="1">
              <a:off x="-916320" y="-341207"/>
              <a:ext cx="1949004" cy="902663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7737148" flipH="1">
              <a:off x="-1095131" y="-127265"/>
              <a:ext cx="1918773" cy="9047349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7737148" flipH="1">
              <a:off x="-1207114" y="-45557"/>
              <a:ext cx="1993979" cy="9066758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7737148" flipH="1">
              <a:off x="-1276302" y="117039"/>
              <a:ext cx="1868573" cy="9064892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7737148" flipH="1">
              <a:off x="-1407395" y="251542"/>
              <a:ext cx="1913734" cy="9065825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7737148" flipH="1">
              <a:off x="-1562338" y="447779"/>
              <a:ext cx="1903844" cy="9060599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8"/>
          <p:cNvSpPr txBox="1">
            <a:spLocks noGrp="1"/>
          </p:cNvSpPr>
          <p:nvPr>
            <p:ph type="title"/>
          </p:nvPr>
        </p:nvSpPr>
        <p:spPr>
          <a:xfrm>
            <a:off x="1426025" y="1254225"/>
            <a:ext cx="6292200" cy="2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4" name="Google Shape;274;p8"/>
          <p:cNvGrpSpPr/>
          <p:nvPr/>
        </p:nvGrpSpPr>
        <p:grpSpPr>
          <a:xfrm rot="-899960">
            <a:off x="3763966" y="615849"/>
            <a:ext cx="8967025" cy="8175548"/>
            <a:chOff x="-4732422" y="-2656668"/>
            <a:chExt cx="8967293" cy="8175793"/>
          </a:xfrm>
        </p:grpSpPr>
        <p:sp>
          <p:nvSpPr>
            <p:cNvPr id="275" name="Google Shape;275;p8"/>
            <p:cNvSpPr/>
            <p:nvPr/>
          </p:nvSpPr>
          <p:spPr>
            <a:xfrm rot="3062862">
              <a:off x="-757789" y="-2463447"/>
              <a:ext cx="1878656" cy="8905540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3062862">
              <a:off x="-884024" y="-2634555"/>
              <a:ext cx="1903849" cy="877901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3062862">
              <a:off x="-891852" y="-2752151"/>
              <a:ext cx="1803450" cy="864296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3062862">
              <a:off x="-1080598" y="-2927047"/>
              <a:ext cx="1938932" cy="8561598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3062862">
              <a:off x="-1138134" y="-3013254"/>
              <a:ext cx="1944158" cy="859724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3062862">
              <a:off x="-1284565" y="-3243980"/>
              <a:ext cx="1833681" cy="8699884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3062862">
              <a:off x="-1507806" y="-3412988"/>
              <a:ext cx="1964312" cy="881521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3062862">
              <a:off x="-1616241" y="-3580676"/>
              <a:ext cx="1878656" cy="891113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00000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/>
          <p:nvPr/>
        </p:nvSpPr>
        <p:spPr>
          <a:xfrm rot="-5400000">
            <a:off x="3226918" y="-838493"/>
            <a:ext cx="2721936" cy="9582159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 rot="-5400000">
            <a:off x="3229313" y="-552525"/>
            <a:ext cx="2717152" cy="9228378"/>
          </a:xfrm>
          <a:custGeom>
            <a:avLst/>
            <a:gdLst/>
            <a:ahLst/>
            <a:cxnLst/>
            <a:rect l="l" t="t" r="r" b="b"/>
            <a:pathLst>
              <a:path w="53696" h="182361" extrusionOk="0">
                <a:moveTo>
                  <a:pt x="1" y="0"/>
                </a:moveTo>
                <a:lnTo>
                  <a:pt x="1" y="182361"/>
                </a:lnTo>
                <a:lnTo>
                  <a:pt x="4681" y="182361"/>
                </a:lnTo>
                <a:cubicBezTo>
                  <a:pt x="4560" y="177680"/>
                  <a:pt x="6961" y="171855"/>
                  <a:pt x="9119" y="166283"/>
                </a:cubicBezTo>
                <a:cubicBezTo>
                  <a:pt x="11905" y="159059"/>
                  <a:pt x="16970" y="153366"/>
                  <a:pt x="20384" y="146649"/>
                </a:cubicBezTo>
                <a:cubicBezTo>
                  <a:pt x="26595" y="133731"/>
                  <a:pt x="26595" y="120693"/>
                  <a:pt x="26595" y="106631"/>
                </a:cubicBezTo>
                <a:cubicBezTo>
                  <a:pt x="27101" y="92072"/>
                  <a:pt x="28236" y="80796"/>
                  <a:pt x="35075" y="67879"/>
                </a:cubicBezTo>
                <a:cubicBezTo>
                  <a:pt x="41153" y="56613"/>
                  <a:pt x="47364" y="45337"/>
                  <a:pt x="50271" y="32926"/>
                </a:cubicBezTo>
                <a:cubicBezTo>
                  <a:pt x="52429" y="22289"/>
                  <a:pt x="50271" y="10384"/>
                  <a:pt x="53564" y="253"/>
                </a:cubicBezTo>
                <a:cubicBezTo>
                  <a:pt x="53564" y="132"/>
                  <a:pt x="53696" y="132"/>
                  <a:pt x="53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 rot="-5400000">
            <a:off x="3226918" y="-972763"/>
            <a:ext cx="2721936" cy="9582159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 txBox="1">
            <a:spLocks noGrp="1"/>
          </p:cNvSpPr>
          <p:nvPr>
            <p:ph type="title"/>
          </p:nvPr>
        </p:nvSpPr>
        <p:spPr>
          <a:xfrm>
            <a:off x="713225" y="3893800"/>
            <a:ext cx="30228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0"/>
          <p:cNvSpPr/>
          <p:nvPr/>
        </p:nvSpPr>
        <p:spPr>
          <a:xfrm rot="5400000">
            <a:off x="6035837" y="-2489585"/>
            <a:ext cx="1500315" cy="5643161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 rot="5400000">
            <a:off x="6037365" y="-2461721"/>
            <a:ext cx="1497716" cy="5434358"/>
          </a:xfrm>
          <a:custGeom>
            <a:avLst/>
            <a:gdLst/>
            <a:ahLst/>
            <a:cxnLst/>
            <a:rect l="l" t="t" r="r" b="b"/>
            <a:pathLst>
              <a:path w="53696" h="182361" extrusionOk="0">
                <a:moveTo>
                  <a:pt x="1" y="0"/>
                </a:moveTo>
                <a:lnTo>
                  <a:pt x="1" y="182361"/>
                </a:lnTo>
                <a:lnTo>
                  <a:pt x="4681" y="182361"/>
                </a:lnTo>
                <a:cubicBezTo>
                  <a:pt x="4560" y="177680"/>
                  <a:pt x="6961" y="171855"/>
                  <a:pt x="9119" y="166283"/>
                </a:cubicBezTo>
                <a:cubicBezTo>
                  <a:pt x="11905" y="159059"/>
                  <a:pt x="16970" y="153366"/>
                  <a:pt x="20384" y="146649"/>
                </a:cubicBezTo>
                <a:cubicBezTo>
                  <a:pt x="26595" y="133731"/>
                  <a:pt x="26595" y="120693"/>
                  <a:pt x="26595" y="106631"/>
                </a:cubicBezTo>
                <a:cubicBezTo>
                  <a:pt x="27101" y="92072"/>
                  <a:pt x="28236" y="80796"/>
                  <a:pt x="35075" y="67879"/>
                </a:cubicBezTo>
                <a:cubicBezTo>
                  <a:pt x="41153" y="56613"/>
                  <a:pt x="47364" y="45337"/>
                  <a:pt x="50271" y="32926"/>
                </a:cubicBezTo>
                <a:cubicBezTo>
                  <a:pt x="52429" y="22289"/>
                  <a:pt x="50271" y="10384"/>
                  <a:pt x="53564" y="253"/>
                </a:cubicBezTo>
                <a:cubicBezTo>
                  <a:pt x="53564" y="132"/>
                  <a:pt x="53696" y="132"/>
                  <a:pt x="53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 rot="5400000">
            <a:off x="6035837" y="-2415576"/>
            <a:ext cx="1500315" cy="5643161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subTitle" idx="1"/>
          </p:nvPr>
        </p:nvSpPr>
        <p:spPr>
          <a:xfrm>
            <a:off x="1426025" y="3395200"/>
            <a:ext cx="6292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09400"/>
            <a:ext cx="7717800" cy="19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5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2" name="Google Shape;312;p11"/>
          <p:cNvGrpSpPr/>
          <p:nvPr/>
        </p:nvGrpSpPr>
        <p:grpSpPr>
          <a:xfrm>
            <a:off x="3373209" y="518191"/>
            <a:ext cx="9021773" cy="8080892"/>
            <a:chOff x="3373209" y="518191"/>
            <a:chExt cx="9021773" cy="8080892"/>
          </a:xfrm>
        </p:grpSpPr>
        <p:sp>
          <p:nvSpPr>
            <p:cNvPr id="313" name="Google Shape;313;p11"/>
            <p:cNvSpPr/>
            <p:nvPr/>
          </p:nvSpPr>
          <p:spPr>
            <a:xfrm rot="3062852">
              <a:off x="7356394" y="500127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 rot="3062852">
              <a:off x="7216435" y="341713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 rot="3062852">
              <a:off x="7080034" y="185429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 rot="3062852">
              <a:off x="6974379" y="39013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 rot="3062852">
              <a:off x="6803190" y="-13860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 rot="3062852">
              <a:off x="6592057" y="-337701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 rot="3062852">
              <a:off x="6571119" y="-450883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-3207087" y="-4335692"/>
            <a:ext cx="9287884" cy="8461006"/>
            <a:chOff x="-3207087" y="-4335692"/>
            <a:chExt cx="9287884" cy="8461006"/>
          </a:xfrm>
        </p:grpSpPr>
        <p:sp>
          <p:nvSpPr>
            <p:cNvPr id="321" name="Google Shape;321;p11"/>
            <p:cNvSpPr/>
            <p:nvPr/>
          </p:nvSpPr>
          <p:spPr>
            <a:xfrm rot="3062852">
              <a:off x="1088162" y="-3857254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 rot="3062852">
              <a:off x="961927" y="-4028362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 rot="3062852">
              <a:off x="954099" y="-4145958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3062852">
              <a:off x="765353" y="-4320854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 rot="3062852">
              <a:off x="707816" y="-4407061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3062852">
              <a:off x="561385" y="-4637787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3062852">
              <a:off x="338145" y="-4806795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 rot="3062852">
              <a:off x="229710" y="-4974483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 rot="3062852">
              <a:off x="50351" y="-5131955"/>
              <a:ext cx="1953856" cy="89837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 rot="3062852">
              <a:off x="-59070" y="-5253773"/>
              <a:ext cx="1949004" cy="902663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3" y="-29"/>
            <a:ext cx="9048552" cy="5306759"/>
            <a:chOff x="1763475" y="2553450"/>
            <a:chExt cx="1117050" cy="738075"/>
          </a:xfrm>
        </p:grpSpPr>
        <p:sp>
          <p:nvSpPr>
            <p:cNvPr id="7" name="Google Shape;7;p1"/>
            <p:cNvSpPr/>
            <p:nvPr/>
          </p:nvSpPr>
          <p:spPr>
            <a:xfrm>
              <a:off x="2702800" y="2699750"/>
              <a:ext cx="2900" cy="3625"/>
            </a:xfrm>
            <a:custGeom>
              <a:avLst/>
              <a:gdLst/>
              <a:ahLst/>
              <a:cxnLst/>
              <a:rect l="l" t="t" r="r" b="b"/>
              <a:pathLst>
                <a:path w="116" h="145" extrusionOk="0">
                  <a:moveTo>
                    <a:pt x="58" y="0"/>
                  </a:moveTo>
                  <a:cubicBezTo>
                    <a:pt x="28" y="0"/>
                    <a:pt x="1" y="30"/>
                    <a:pt x="1" y="87"/>
                  </a:cubicBezTo>
                  <a:cubicBezTo>
                    <a:pt x="1" y="114"/>
                    <a:pt x="28" y="144"/>
                    <a:pt x="58" y="144"/>
                  </a:cubicBezTo>
                  <a:cubicBezTo>
                    <a:pt x="85" y="144"/>
                    <a:pt x="115" y="114"/>
                    <a:pt x="115" y="8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99200" y="2746175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0"/>
                  </a:moveTo>
                  <a:lnTo>
                    <a:pt x="1" y="28"/>
                  </a:lnTo>
                  <a:cubicBezTo>
                    <a:pt x="1" y="57"/>
                    <a:pt x="31" y="57"/>
                    <a:pt x="31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28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741350" y="2795400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28" y="0"/>
                  </a:moveTo>
                  <a:cubicBezTo>
                    <a:pt x="1" y="0"/>
                    <a:pt x="1" y="30"/>
                    <a:pt x="1" y="57"/>
                  </a:cubicBezTo>
                  <a:cubicBezTo>
                    <a:pt x="1" y="87"/>
                    <a:pt x="1" y="114"/>
                    <a:pt x="28" y="114"/>
                  </a:cubicBezTo>
                  <a:cubicBezTo>
                    <a:pt x="58" y="114"/>
                    <a:pt x="85" y="87"/>
                    <a:pt x="85" y="57"/>
                  </a:cubicBezTo>
                  <a:cubicBezTo>
                    <a:pt x="85" y="3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777050" y="28453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28" y="1"/>
                    <a:pt x="0" y="1"/>
                    <a:pt x="0" y="30"/>
                  </a:cubicBezTo>
                  <a:lnTo>
                    <a:pt x="28" y="58"/>
                  </a:lnTo>
                  <a:cubicBezTo>
                    <a:pt x="57" y="58"/>
                    <a:pt x="57" y="30"/>
                    <a:pt x="57" y="30"/>
                  </a:cubicBezTo>
                  <a:cubicBezTo>
                    <a:pt x="57" y="1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758475" y="28917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1" y="28"/>
                  </a:lnTo>
                  <a:cubicBezTo>
                    <a:pt x="1" y="58"/>
                    <a:pt x="28" y="58"/>
                    <a:pt x="28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679975" y="2923175"/>
              <a:ext cx="3550" cy="2900"/>
            </a:xfrm>
            <a:custGeom>
              <a:avLst/>
              <a:gdLst/>
              <a:ahLst/>
              <a:cxnLst/>
              <a:rect l="l" t="t" r="r" b="b"/>
              <a:pathLst>
                <a:path w="142" h="116" extrusionOk="0">
                  <a:moveTo>
                    <a:pt x="85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85" y="115"/>
                  </a:cubicBezTo>
                  <a:cubicBezTo>
                    <a:pt x="114" y="115"/>
                    <a:pt x="142" y="85"/>
                    <a:pt x="142" y="58"/>
                  </a:cubicBezTo>
                  <a:cubicBezTo>
                    <a:pt x="142" y="28"/>
                    <a:pt x="114" y="1"/>
                    <a:pt x="8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688525" y="29745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28" y="1"/>
                    <a:pt x="1" y="1"/>
                    <a:pt x="1" y="28"/>
                  </a:cubicBezTo>
                  <a:lnTo>
                    <a:pt x="28" y="58"/>
                  </a:lnTo>
                  <a:cubicBezTo>
                    <a:pt x="58" y="58"/>
                    <a:pt x="58" y="28"/>
                    <a:pt x="58" y="28"/>
                  </a:cubicBezTo>
                  <a:cubicBezTo>
                    <a:pt x="58" y="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722050" y="3024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1" y="27"/>
                    <a:pt x="1" y="57"/>
                  </a:cubicBezTo>
                  <a:cubicBezTo>
                    <a:pt x="1" y="114"/>
                    <a:pt x="30" y="114"/>
                    <a:pt x="58" y="114"/>
                  </a:cubicBezTo>
                  <a:cubicBezTo>
                    <a:pt x="87" y="114"/>
                    <a:pt x="115" y="114"/>
                    <a:pt x="115" y="57"/>
                  </a:cubicBezTo>
                  <a:cubicBezTo>
                    <a:pt x="115" y="27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732050" y="3070225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lnTo>
                    <a:pt x="0" y="28"/>
                  </a:lnTo>
                  <a:cubicBezTo>
                    <a:pt x="0" y="57"/>
                    <a:pt x="30" y="85"/>
                    <a:pt x="30" y="85"/>
                  </a:cubicBezTo>
                  <a:cubicBezTo>
                    <a:pt x="57" y="85"/>
                    <a:pt x="87" y="57"/>
                    <a:pt x="87" y="28"/>
                  </a:cubicBezTo>
                  <a:cubicBezTo>
                    <a:pt x="87" y="28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736325" y="3118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1" y="0"/>
                    <a:pt x="1" y="30"/>
                    <a:pt x="1" y="57"/>
                  </a:cubicBezTo>
                  <a:cubicBezTo>
                    <a:pt x="1" y="87"/>
                    <a:pt x="1" y="114"/>
                    <a:pt x="58" y="114"/>
                  </a:cubicBezTo>
                  <a:cubicBezTo>
                    <a:pt x="87" y="114"/>
                    <a:pt x="115" y="87"/>
                    <a:pt x="115" y="57"/>
                  </a:cubicBezTo>
                  <a:cubicBezTo>
                    <a:pt x="115" y="30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714925" y="3167300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30" y="0"/>
                  </a:moveTo>
                  <a:cubicBezTo>
                    <a:pt x="0" y="0"/>
                    <a:pt x="0" y="28"/>
                    <a:pt x="0" y="28"/>
                  </a:cubicBezTo>
                  <a:cubicBezTo>
                    <a:pt x="0" y="28"/>
                    <a:pt x="0" y="57"/>
                    <a:pt x="30" y="57"/>
                  </a:cubicBezTo>
                  <a:lnTo>
                    <a:pt x="30" y="2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75675" y="32087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28" y="0"/>
                    <a:pt x="1" y="28"/>
                    <a:pt x="1" y="57"/>
                  </a:cubicBezTo>
                  <a:cubicBezTo>
                    <a:pt x="1" y="85"/>
                    <a:pt x="28" y="114"/>
                    <a:pt x="58" y="114"/>
                  </a:cubicBezTo>
                  <a:cubicBezTo>
                    <a:pt x="85" y="114"/>
                    <a:pt x="115" y="85"/>
                    <a:pt x="115" y="57"/>
                  </a:cubicBezTo>
                  <a:cubicBezTo>
                    <a:pt x="115" y="28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48550" y="32622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28" y="0"/>
                    <a:pt x="1" y="30"/>
                    <a:pt x="1" y="58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85" y="115"/>
                    <a:pt x="115" y="87"/>
                    <a:pt x="115" y="58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576450" y="321080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7" y="1"/>
                  </a:moveTo>
                  <a:cubicBezTo>
                    <a:pt x="30" y="1"/>
                    <a:pt x="0" y="1"/>
                    <a:pt x="0" y="30"/>
                  </a:cubicBezTo>
                  <a:cubicBezTo>
                    <a:pt x="0" y="88"/>
                    <a:pt x="30" y="88"/>
                    <a:pt x="57" y="88"/>
                  </a:cubicBezTo>
                  <a:cubicBezTo>
                    <a:pt x="87" y="88"/>
                    <a:pt x="114" y="88"/>
                    <a:pt x="114" y="30"/>
                  </a:cubicBezTo>
                  <a:cubicBezTo>
                    <a:pt x="114" y="1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533625" y="3202975"/>
              <a:ext cx="2175" cy="2150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57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87" y="58"/>
                    <a:pt x="87" y="58"/>
                  </a:cubicBezTo>
                  <a:cubicBezTo>
                    <a:pt x="87" y="28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483650" y="3230800"/>
              <a:ext cx="1450" cy="750"/>
            </a:xfrm>
            <a:custGeom>
              <a:avLst/>
              <a:gdLst/>
              <a:ahLst/>
              <a:cxnLst/>
              <a:rect l="l" t="t" r="r" b="b"/>
              <a:pathLst>
                <a:path w="58" h="30" extrusionOk="0">
                  <a:moveTo>
                    <a:pt x="1" y="0"/>
                  </a:moveTo>
                  <a:cubicBezTo>
                    <a:pt x="1" y="30"/>
                    <a:pt x="30" y="30"/>
                    <a:pt x="30" y="30"/>
                  </a:cubicBezTo>
                  <a:cubicBezTo>
                    <a:pt x="58" y="30"/>
                    <a:pt x="58" y="3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26550" y="3280075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lnTo>
                    <a:pt x="0" y="28"/>
                  </a:lnTo>
                  <a:cubicBezTo>
                    <a:pt x="0" y="57"/>
                    <a:pt x="30" y="85"/>
                    <a:pt x="30" y="85"/>
                  </a:cubicBezTo>
                  <a:cubicBezTo>
                    <a:pt x="58" y="85"/>
                    <a:pt x="87" y="57"/>
                    <a:pt x="87" y="28"/>
                  </a:cubicBezTo>
                  <a:cubicBezTo>
                    <a:pt x="87" y="28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420850" y="31894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0" y="57"/>
                    <a:pt x="30" y="57"/>
                    <a:pt x="30" y="57"/>
                  </a:cubicBezTo>
                  <a:cubicBezTo>
                    <a:pt x="57" y="57"/>
                    <a:pt x="57" y="57"/>
                    <a:pt x="57" y="30"/>
                  </a:cubicBezTo>
                  <a:cubicBezTo>
                    <a:pt x="57" y="0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45175" y="3166550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58" y="1"/>
                  </a:moveTo>
                  <a:cubicBezTo>
                    <a:pt x="30" y="1"/>
                    <a:pt x="1" y="1"/>
                    <a:pt x="1" y="30"/>
                  </a:cubicBezTo>
                  <a:cubicBezTo>
                    <a:pt x="1" y="58"/>
                    <a:pt x="30" y="58"/>
                    <a:pt x="58" y="58"/>
                  </a:cubicBezTo>
                  <a:cubicBezTo>
                    <a:pt x="58" y="58"/>
                    <a:pt x="87" y="58"/>
                    <a:pt x="87" y="30"/>
                  </a:cubicBezTo>
                  <a:cubicBezTo>
                    <a:pt x="87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425" y="31123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30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30" y="58"/>
                    <a:pt x="58" y="58"/>
                    <a:pt x="58" y="3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88000" y="30694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1" y="30"/>
                    <a:pt x="1" y="58"/>
                  </a:cubicBezTo>
                  <a:cubicBezTo>
                    <a:pt x="1" y="87"/>
                    <a:pt x="30" y="115"/>
                    <a:pt x="58" y="115"/>
                  </a:cubicBezTo>
                  <a:cubicBezTo>
                    <a:pt x="87" y="115"/>
                    <a:pt x="115" y="87"/>
                    <a:pt x="115" y="58"/>
                  </a:cubicBezTo>
                  <a:cubicBezTo>
                    <a:pt x="115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07300" y="30209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57"/>
                    <a:pt x="1" y="57"/>
                    <a:pt x="28" y="57"/>
                  </a:cubicBezTo>
                  <a:cubicBezTo>
                    <a:pt x="28" y="57"/>
                    <a:pt x="58" y="57"/>
                    <a:pt x="58" y="3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85150" y="29638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0" y="30"/>
                    <a:pt x="0" y="57"/>
                  </a:cubicBezTo>
                  <a:cubicBezTo>
                    <a:pt x="0" y="87"/>
                    <a:pt x="30" y="114"/>
                    <a:pt x="58" y="114"/>
                  </a:cubicBezTo>
                  <a:cubicBezTo>
                    <a:pt x="87" y="114"/>
                    <a:pt x="115" y="87"/>
                    <a:pt x="115" y="57"/>
                  </a:cubicBezTo>
                  <a:cubicBezTo>
                    <a:pt x="115" y="30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415125" y="2924600"/>
              <a:ext cx="2875" cy="2150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58" y="1"/>
                  </a:moveTo>
                  <a:cubicBezTo>
                    <a:pt x="30" y="1"/>
                    <a:pt x="1" y="28"/>
                    <a:pt x="1" y="28"/>
                  </a:cubicBezTo>
                  <a:cubicBezTo>
                    <a:pt x="1" y="58"/>
                    <a:pt x="30" y="85"/>
                    <a:pt x="58" y="85"/>
                  </a:cubicBezTo>
                  <a:cubicBezTo>
                    <a:pt x="87" y="85"/>
                    <a:pt x="115" y="58"/>
                    <a:pt x="115" y="2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80175" y="2868925"/>
              <a:ext cx="2150" cy="2900"/>
            </a:xfrm>
            <a:custGeom>
              <a:avLst/>
              <a:gdLst/>
              <a:ahLst/>
              <a:cxnLst/>
              <a:rect l="l" t="t" r="r" b="b"/>
              <a:pathLst>
                <a:path w="86" h="116" extrusionOk="0">
                  <a:moveTo>
                    <a:pt x="28" y="1"/>
                  </a:moveTo>
                  <a:cubicBezTo>
                    <a:pt x="1" y="1"/>
                    <a:pt x="1" y="28"/>
                    <a:pt x="1" y="58"/>
                  </a:cubicBezTo>
                  <a:cubicBezTo>
                    <a:pt x="1" y="85"/>
                    <a:pt x="1" y="115"/>
                    <a:pt x="28" y="115"/>
                  </a:cubicBezTo>
                  <a:cubicBezTo>
                    <a:pt x="58" y="115"/>
                    <a:pt x="85" y="85"/>
                    <a:pt x="85" y="58"/>
                  </a:cubicBezTo>
                  <a:cubicBezTo>
                    <a:pt x="85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449400" y="28246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7" y="58"/>
                    <a:pt x="57" y="58"/>
                    <a:pt x="57" y="28"/>
                  </a:cubicBezTo>
                  <a:cubicBezTo>
                    <a:pt x="57" y="28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420150" y="27747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28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58" y="85"/>
                    <a:pt x="85" y="57"/>
                    <a:pt x="85" y="2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455100" y="27233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1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58025" y="27276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58"/>
                    <a:pt x="1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1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56600" y="263910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285975" y="26997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7" y="0"/>
                  </a:moveTo>
                  <a:lnTo>
                    <a:pt x="0" y="30"/>
                  </a:lnTo>
                  <a:lnTo>
                    <a:pt x="27" y="57"/>
                  </a:lnTo>
                  <a:lnTo>
                    <a:pt x="57" y="3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260275" y="260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7" y="115"/>
                  </a:cubicBezTo>
                  <a:cubicBezTo>
                    <a:pt x="85" y="115"/>
                    <a:pt x="114" y="85"/>
                    <a:pt x="114" y="58"/>
                  </a:cubicBezTo>
                  <a:cubicBezTo>
                    <a:pt x="114" y="28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206025" y="25969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7" y="1"/>
                  </a:moveTo>
                  <a:cubicBezTo>
                    <a:pt x="28" y="1"/>
                    <a:pt x="0" y="31"/>
                    <a:pt x="0" y="58"/>
                  </a:cubicBezTo>
                  <a:cubicBezTo>
                    <a:pt x="0" y="88"/>
                    <a:pt x="28" y="115"/>
                    <a:pt x="57" y="115"/>
                  </a:cubicBezTo>
                  <a:cubicBezTo>
                    <a:pt x="85" y="115"/>
                    <a:pt x="115" y="88"/>
                    <a:pt x="115" y="58"/>
                  </a:cubicBezTo>
                  <a:cubicBezTo>
                    <a:pt x="115" y="31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141775" y="2613400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8" y="1"/>
                  </a:moveTo>
                  <a:lnTo>
                    <a:pt x="1" y="28"/>
                  </a:lnTo>
                  <a:cubicBezTo>
                    <a:pt x="1" y="58"/>
                    <a:pt x="28" y="85"/>
                    <a:pt x="28" y="85"/>
                  </a:cubicBezTo>
                  <a:cubicBezTo>
                    <a:pt x="58" y="85"/>
                    <a:pt x="58" y="58"/>
                    <a:pt x="58" y="28"/>
                  </a:cubicBezTo>
                  <a:cubicBezTo>
                    <a:pt x="58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51025" y="26919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1" y="28"/>
                    <a:pt x="1" y="57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115" y="115"/>
                    <a:pt x="115" y="85"/>
                    <a:pt x="115" y="57"/>
                  </a:cubicBezTo>
                  <a:cubicBezTo>
                    <a:pt x="115" y="28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94675" y="271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8" y="0"/>
                    <a:pt x="0" y="30"/>
                    <a:pt x="0" y="57"/>
                  </a:cubicBezTo>
                  <a:cubicBezTo>
                    <a:pt x="0" y="87"/>
                    <a:pt x="28" y="114"/>
                    <a:pt x="57" y="114"/>
                  </a:cubicBezTo>
                  <a:cubicBezTo>
                    <a:pt x="85" y="114"/>
                    <a:pt x="115" y="87"/>
                    <a:pt x="115" y="57"/>
                  </a:cubicBezTo>
                  <a:cubicBezTo>
                    <a:pt x="115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123225" y="27625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0" y="30"/>
                  </a:lnTo>
                  <a:cubicBezTo>
                    <a:pt x="0" y="58"/>
                    <a:pt x="28" y="58"/>
                    <a:pt x="28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6075" y="28032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28"/>
                    <a:pt x="0" y="57"/>
                  </a:cubicBezTo>
                  <a:cubicBezTo>
                    <a:pt x="0" y="85"/>
                    <a:pt x="27" y="114"/>
                    <a:pt x="57" y="114"/>
                  </a:cubicBezTo>
                  <a:cubicBezTo>
                    <a:pt x="85" y="114"/>
                    <a:pt x="114" y="85"/>
                    <a:pt x="114" y="57"/>
                  </a:cubicBezTo>
                  <a:cubicBezTo>
                    <a:pt x="114" y="28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087525" y="2873900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58" y="1"/>
                  </a:moveTo>
                  <a:cubicBezTo>
                    <a:pt x="1" y="1"/>
                    <a:pt x="1" y="30"/>
                    <a:pt x="1" y="58"/>
                  </a:cubicBezTo>
                  <a:cubicBezTo>
                    <a:pt x="1" y="87"/>
                    <a:pt x="1" y="115"/>
                    <a:pt x="58" y="115"/>
                  </a:cubicBezTo>
                  <a:cubicBezTo>
                    <a:pt x="85" y="115"/>
                    <a:pt x="85" y="87"/>
                    <a:pt x="85" y="58"/>
                  </a:cubicBezTo>
                  <a:cubicBezTo>
                    <a:pt x="85" y="30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186725" y="2884650"/>
              <a:ext cx="2875" cy="3550"/>
            </a:xfrm>
            <a:custGeom>
              <a:avLst/>
              <a:gdLst/>
              <a:ahLst/>
              <a:cxnLst/>
              <a:rect l="l" t="t" r="r" b="b"/>
              <a:pathLst>
                <a:path w="115" h="142" extrusionOk="0">
                  <a:moveTo>
                    <a:pt x="57" y="0"/>
                  </a:moveTo>
                  <a:cubicBezTo>
                    <a:pt x="30" y="0"/>
                    <a:pt x="0" y="27"/>
                    <a:pt x="0" y="57"/>
                  </a:cubicBezTo>
                  <a:cubicBezTo>
                    <a:pt x="0" y="114"/>
                    <a:pt x="30" y="142"/>
                    <a:pt x="57" y="142"/>
                  </a:cubicBezTo>
                  <a:cubicBezTo>
                    <a:pt x="114" y="142"/>
                    <a:pt x="114" y="114"/>
                    <a:pt x="114" y="57"/>
                  </a:cubicBezTo>
                  <a:cubicBezTo>
                    <a:pt x="114" y="27"/>
                    <a:pt x="114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182425" y="2940325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0"/>
                  </a:moveTo>
                  <a:cubicBezTo>
                    <a:pt x="1" y="0"/>
                    <a:pt x="1" y="27"/>
                    <a:pt x="1" y="27"/>
                  </a:cubicBezTo>
                  <a:cubicBezTo>
                    <a:pt x="1" y="57"/>
                    <a:pt x="1" y="57"/>
                    <a:pt x="31" y="57"/>
                  </a:cubicBezTo>
                  <a:cubicBezTo>
                    <a:pt x="58" y="57"/>
                    <a:pt x="58" y="57"/>
                    <a:pt x="58" y="27"/>
                  </a:cubicBezTo>
                  <a:cubicBezTo>
                    <a:pt x="58" y="27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171750" y="299027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158900" y="3043100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28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1" y="28"/>
                    <a:pt x="1" y="58"/>
                    <a:pt x="28" y="58"/>
                  </a:cubicBezTo>
                  <a:lnTo>
                    <a:pt x="28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39600" y="3093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3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177475" y="313657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0"/>
                  </a:moveTo>
                  <a:cubicBezTo>
                    <a:pt x="28" y="0"/>
                    <a:pt x="0" y="30"/>
                    <a:pt x="0" y="58"/>
                  </a:cubicBezTo>
                  <a:cubicBezTo>
                    <a:pt x="0" y="115"/>
                    <a:pt x="28" y="144"/>
                    <a:pt x="57" y="144"/>
                  </a:cubicBezTo>
                  <a:cubicBezTo>
                    <a:pt x="85" y="144"/>
                    <a:pt x="114" y="115"/>
                    <a:pt x="114" y="58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194600" y="3193675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8" y="1"/>
                  </a:moveTo>
                  <a:cubicBezTo>
                    <a:pt x="28" y="1"/>
                    <a:pt x="0" y="1"/>
                    <a:pt x="0" y="30"/>
                  </a:cubicBezTo>
                  <a:cubicBezTo>
                    <a:pt x="0" y="87"/>
                    <a:pt x="28" y="87"/>
                    <a:pt x="58" y="87"/>
                  </a:cubicBezTo>
                  <a:cubicBezTo>
                    <a:pt x="85" y="87"/>
                    <a:pt x="115" y="87"/>
                    <a:pt x="115" y="30"/>
                  </a:cubicBezTo>
                  <a:cubicBezTo>
                    <a:pt x="115" y="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132475" y="32179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57"/>
                    <a:pt x="0" y="57"/>
                    <a:pt x="30" y="57"/>
                  </a:cubicBezTo>
                  <a:cubicBezTo>
                    <a:pt x="58" y="57"/>
                    <a:pt x="58" y="57"/>
                    <a:pt x="58" y="30"/>
                  </a:cubicBezTo>
                  <a:cubicBezTo>
                    <a:pt x="58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131050" y="3260075"/>
              <a:ext cx="2200" cy="2900"/>
            </a:xfrm>
            <a:custGeom>
              <a:avLst/>
              <a:gdLst/>
              <a:ahLst/>
              <a:cxnLst/>
              <a:rect l="l" t="t" r="r" b="b"/>
              <a:pathLst>
                <a:path w="88" h="116" extrusionOk="0">
                  <a:moveTo>
                    <a:pt x="30" y="1"/>
                  </a:moveTo>
                  <a:cubicBezTo>
                    <a:pt x="0" y="1"/>
                    <a:pt x="0" y="28"/>
                    <a:pt x="0" y="58"/>
                  </a:cubicBezTo>
                  <a:cubicBezTo>
                    <a:pt x="0" y="85"/>
                    <a:pt x="0" y="115"/>
                    <a:pt x="30" y="115"/>
                  </a:cubicBezTo>
                  <a:cubicBezTo>
                    <a:pt x="57" y="115"/>
                    <a:pt x="87" y="85"/>
                    <a:pt x="87" y="58"/>
                  </a:cubicBezTo>
                  <a:cubicBezTo>
                    <a:pt x="87" y="28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088950" y="3289325"/>
              <a:ext cx="2150" cy="220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28" y="0"/>
                  </a:moveTo>
                  <a:cubicBezTo>
                    <a:pt x="28" y="0"/>
                    <a:pt x="1" y="0"/>
                    <a:pt x="1" y="30"/>
                  </a:cubicBezTo>
                  <a:cubicBezTo>
                    <a:pt x="1" y="57"/>
                    <a:pt x="28" y="87"/>
                    <a:pt x="28" y="87"/>
                  </a:cubicBezTo>
                  <a:cubicBezTo>
                    <a:pt x="58" y="87"/>
                    <a:pt x="85" y="57"/>
                    <a:pt x="85" y="30"/>
                  </a:cubicBezTo>
                  <a:cubicBezTo>
                    <a:pt x="85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034725" y="32793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7" y="1"/>
                    <a:pt x="0" y="30"/>
                    <a:pt x="0" y="58"/>
                  </a:cubicBezTo>
                  <a:cubicBezTo>
                    <a:pt x="0" y="87"/>
                    <a:pt x="27" y="115"/>
                    <a:pt x="57" y="115"/>
                  </a:cubicBezTo>
                  <a:cubicBezTo>
                    <a:pt x="85" y="115"/>
                    <a:pt x="114" y="87"/>
                    <a:pt x="114" y="58"/>
                  </a:cubicBezTo>
                  <a:cubicBezTo>
                    <a:pt x="114" y="3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1981150" y="3270775"/>
              <a:ext cx="3625" cy="3600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87" y="0"/>
                  </a:moveTo>
                  <a:cubicBezTo>
                    <a:pt x="30" y="0"/>
                    <a:pt x="1" y="30"/>
                    <a:pt x="1" y="87"/>
                  </a:cubicBezTo>
                  <a:cubicBezTo>
                    <a:pt x="1" y="114"/>
                    <a:pt x="30" y="144"/>
                    <a:pt x="87" y="144"/>
                  </a:cubicBezTo>
                  <a:cubicBezTo>
                    <a:pt x="115" y="144"/>
                    <a:pt x="144" y="114"/>
                    <a:pt x="144" y="87"/>
                  </a:cubicBezTo>
                  <a:cubicBezTo>
                    <a:pt x="144" y="30"/>
                    <a:pt x="115" y="0"/>
                    <a:pt x="8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951925" y="3201550"/>
              <a:ext cx="2125" cy="2875"/>
            </a:xfrm>
            <a:custGeom>
              <a:avLst/>
              <a:gdLst/>
              <a:ahLst/>
              <a:cxnLst/>
              <a:rect l="l" t="t" r="r" b="b"/>
              <a:pathLst>
                <a:path w="85" h="115" extrusionOk="0">
                  <a:moveTo>
                    <a:pt x="57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7" y="115"/>
                  </a:cubicBezTo>
                  <a:cubicBezTo>
                    <a:pt x="85" y="115"/>
                    <a:pt x="85" y="85"/>
                    <a:pt x="85" y="58"/>
                  </a:cubicBezTo>
                  <a:cubicBezTo>
                    <a:pt x="85" y="28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861250" y="325362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1"/>
                  </a:moveTo>
                  <a:cubicBezTo>
                    <a:pt x="30" y="1"/>
                    <a:pt x="0" y="31"/>
                    <a:pt x="0" y="58"/>
                  </a:cubicBezTo>
                  <a:cubicBezTo>
                    <a:pt x="0" y="115"/>
                    <a:pt x="30" y="145"/>
                    <a:pt x="57" y="145"/>
                  </a:cubicBezTo>
                  <a:cubicBezTo>
                    <a:pt x="114" y="145"/>
                    <a:pt x="114" y="115"/>
                    <a:pt x="114" y="58"/>
                  </a:cubicBezTo>
                  <a:cubicBezTo>
                    <a:pt x="114" y="31"/>
                    <a:pt x="114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895500" y="3155875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lnTo>
                    <a:pt x="30" y="58"/>
                  </a:lnTo>
                  <a:cubicBezTo>
                    <a:pt x="58" y="58"/>
                    <a:pt x="87" y="28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840575" y="31237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30"/>
                    <a:pt x="0" y="58"/>
                  </a:cubicBezTo>
                  <a:cubicBezTo>
                    <a:pt x="0" y="87"/>
                    <a:pt x="28" y="115"/>
                    <a:pt x="57" y="115"/>
                  </a:cubicBezTo>
                  <a:cubicBezTo>
                    <a:pt x="85" y="115"/>
                    <a:pt x="114" y="87"/>
                    <a:pt x="114" y="58"/>
                  </a:cubicBezTo>
                  <a:cubicBezTo>
                    <a:pt x="114" y="3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790600" y="30737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28" y="1"/>
                    <a:pt x="1" y="31"/>
                    <a:pt x="1" y="58"/>
                  </a:cubicBezTo>
                  <a:cubicBezTo>
                    <a:pt x="1" y="88"/>
                    <a:pt x="28" y="115"/>
                    <a:pt x="58" y="115"/>
                  </a:cubicBezTo>
                  <a:cubicBezTo>
                    <a:pt x="115" y="115"/>
                    <a:pt x="115" y="88"/>
                    <a:pt x="115" y="58"/>
                  </a:cubicBezTo>
                  <a:cubicBezTo>
                    <a:pt x="115" y="31"/>
                    <a:pt x="11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810600" y="30195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30"/>
                    <a:pt x="0" y="57"/>
                  </a:cubicBezTo>
                  <a:cubicBezTo>
                    <a:pt x="0" y="87"/>
                    <a:pt x="27" y="114"/>
                    <a:pt x="57" y="114"/>
                  </a:cubicBezTo>
                  <a:cubicBezTo>
                    <a:pt x="85" y="114"/>
                    <a:pt x="114" y="87"/>
                    <a:pt x="114" y="57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779875" y="2973825"/>
              <a:ext cx="2175" cy="2200"/>
            </a:xfrm>
            <a:custGeom>
              <a:avLst/>
              <a:gdLst/>
              <a:ahLst/>
              <a:cxnLst/>
              <a:rect l="l" t="t" r="r" b="b"/>
              <a:pathLst>
                <a:path w="87" h="88" extrusionOk="0">
                  <a:moveTo>
                    <a:pt x="57" y="1"/>
                  </a:moveTo>
                  <a:cubicBezTo>
                    <a:pt x="30" y="1"/>
                    <a:pt x="0" y="1"/>
                    <a:pt x="0" y="31"/>
                  </a:cubicBezTo>
                  <a:cubicBezTo>
                    <a:pt x="0" y="58"/>
                    <a:pt x="30" y="88"/>
                    <a:pt x="57" y="88"/>
                  </a:cubicBezTo>
                  <a:cubicBezTo>
                    <a:pt x="57" y="88"/>
                    <a:pt x="87" y="58"/>
                    <a:pt x="87" y="31"/>
                  </a:cubicBezTo>
                  <a:cubicBezTo>
                    <a:pt x="87" y="1"/>
                    <a:pt x="5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826975" y="2916050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1" y="0"/>
                    <a:pt x="1" y="28"/>
                  </a:cubicBezTo>
                  <a:lnTo>
                    <a:pt x="30" y="57"/>
                  </a:lnTo>
                  <a:cubicBezTo>
                    <a:pt x="58" y="57"/>
                    <a:pt x="87" y="28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842000" y="28653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30"/>
                    <a:pt x="0" y="57"/>
                    <a:pt x="28" y="57"/>
                  </a:cubicBezTo>
                  <a:lnTo>
                    <a:pt x="57" y="30"/>
                  </a:lnTo>
                  <a:cubicBezTo>
                    <a:pt x="57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784900" y="28210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31"/>
                    <a:pt x="0" y="58"/>
                    <a:pt x="28" y="58"/>
                  </a:cubicBezTo>
                  <a:lnTo>
                    <a:pt x="57" y="31"/>
                  </a:lnTo>
                  <a:cubicBezTo>
                    <a:pt x="5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871225" y="277255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8" y="0"/>
                  </a:moveTo>
                  <a:cubicBezTo>
                    <a:pt x="30" y="0"/>
                    <a:pt x="1" y="0"/>
                    <a:pt x="1" y="30"/>
                  </a:cubicBezTo>
                  <a:cubicBezTo>
                    <a:pt x="1" y="58"/>
                    <a:pt x="30" y="87"/>
                    <a:pt x="58" y="87"/>
                  </a:cubicBezTo>
                  <a:cubicBezTo>
                    <a:pt x="88" y="87"/>
                    <a:pt x="115" y="58"/>
                    <a:pt x="115" y="30"/>
                  </a:cubicBezTo>
                  <a:cubicBezTo>
                    <a:pt x="115" y="0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846275" y="27283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57"/>
                    <a:pt x="1" y="57"/>
                    <a:pt x="28" y="57"/>
                  </a:cubicBezTo>
                  <a:cubicBezTo>
                    <a:pt x="28" y="57"/>
                    <a:pt x="58" y="57"/>
                    <a:pt x="58" y="30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976175" y="30480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0"/>
                  </a:moveTo>
                  <a:cubicBezTo>
                    <a:pt x="1" y="30"/>
                    <a:pt x="1" y="30"/>
                    <a:pt x="28" y="3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014725" y="2993125"/>
              <a:ext cx="2150" cy="1450"/>
            </a:xfrm>
            <a:custGeom>
              <a:avLst/>
              <a:gdLst/>
              <a:ahLst/>
              <a:cxnLst/>
              <a:rect l="l" t="t" r="r" b="b"/>
              <a:pathLst>
                <a:path w="86" h="58" extrusionOk="0">
                  <a:moveTo>
                    <a:pt x="58" y="1"/>
                  </a:moveTo>
                  <a:cubicBezTo>
                    <a:pt x="28" y="1"/>
                    <a:pt x="1" y="1"/>
                    <a:pt x="1" y="28"/>
                  </a:cubicBezTo>
                  <a:cubicBezTo>
                    <a:pt x="1" y="58"/>
                    <a:pt x="28" y="58"/>
                    <a:pt x="58" y="58"/>
                  </a:cubicBezTo>
                  <a:cubicBezTo>
                    <a:pt x="85" y="58"/>
                    <a:pt x="85" y="58"/>
                    <a:pt x="85" y="28"/>
                  </a:cubicBezTo>
                  <a:cubicBezTo>
                    <a:pt x="85" y="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994750" y="2948125"/>
              <a:ext cx="1450" cy="1475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28" y="1"/>
                  </a:moveTo>
                  <a:lnTo>
                    <a:pt x="0" y="31"/>
                  </a:lnTo>
                  <a:lnTo>
                    <a:pt x="28" y="58"/>
                  </a:lnTo>
                  <a:lnTo>
                    <a:pt x="57" y="3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972575" y="2897500"/>
              <a:ext cx="2900" cy="3550"/>
            </a:xfrm>
            <a:custGeom>
              <a:avLst/>
              <a:gdLst/>
              <a:ahLst/>
              <a:cxnLst/>
              <a:rect l="l" t="t" r="r" b="b"/>
              <a:pathLst>
                <a:path w="116" h="142" extrusionOk="0">
                  <a:moveTo>
                    <a:pt x="58" y="0"/>
                  </a:moveTo>
                  <a:cubicBezTo>
                    <a:pt x="31" y="0"/>
                    <a:pt x="1" y="27"/>
                    <a:pt x="1" y="57"/>
                  </a:cubicBezTo>
                  <a:cubicBezTo>
                    <a:pt x="1" y="114"/>
                    <a:pt x="31" y="142"/>
                    <a:pt x="58" y="142"/>
                  </a:cubicBezTo>
                  <a:cubicBezTo>
                    <a:pt x="88" y="142"/>
                    <a:pt x="115" y="114"/>
                    <a:pt x="115" y="57"/>
                  </a:cubicBezTo>
                  <a:cubicBezTo>
                    <a:pt x="115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964775" y="28532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7" y="1"/>
                  </a:moveTo>
                  <a:cubicBezTo>
                    <a:pt x="27" y="1"/>
                    <a:pt x="0" y="1"/>
                    <a:pt x="0" y="28"/>
                  </a:cubicBezTo>
                  <a:lnTo>
                    <a:pt x="27" y="58"/>
                  </a:lnTo>
                  <a:cubicBezTo>
                    <a:pt x="57" y="58"/>
                    <a:pt x="57" y="28"/>
                    <a:pt x="57" y="28"/>
                  </a:cubicBezTo>
                  <a:cubicBezTo>
                    <a:pt x="57" y="1"/>
                    <a:pt x="57" y="1"/>
                    <a:pt x="2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2021125" y="2798975"/>
              <a:ext cx="1450" cy="1475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30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2004000" y="27582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lnTo>
                    <a:pt x="0" y="30"/>
                  </a:lnTo>
                  <a:cubicBezTo>
                    <a:pt x="0" y="58"/>
                    <a:pt x="30" y="58"/>
                    <a:pt x="30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938325" y="272760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958300" y="2666900"/>
              <a:ext cx="775" cy="1450"/>
            </a:xfrm>
            <a:custGeom>
              <a:avLst/>
              <a:gdLst/>
              <a:ahLst/>
              <a:cxnLst/>
              <a:rect l="l" t="t" r="r" b="b"/>
              <a:pathLst>
                <a:path w="31" h="58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58"/>
                    <a:pt x="31" y="58"/>
                  </a:cubicBez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897675" y="26740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57"/>
                    <a:pt x="0" y="57"/>
                    <a:pt x="28" y="57"/>
                  </a:cubicBezTo>
                  <a:cubicBezTo>
                    <a:pt x="57" y="57"/>
                    <a:pt x="57" y="57"/>
                    <a:pt x="57" y="30"/>
                  </a:cubicBezTo>
                  <a:cubicBezTo>
                    <a:pt x="57" y="0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882650" y="2650525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1" y="0"/>
                    <a:pt x="1" y="28"/>
                  </a:cubicBezTo>
                  <a:cubicBezTo>
                    <a:pt x="1" y="57"/>
                    <a:pt x="30" y="57"/>
                    <a:pt x="30" y="57"/>
                  </a:cubicBezTo>
                  <a:cubicBezTo>
                    <a:pt x="58" y="57"/>
                    <a:pt x="87" y="57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561475" y="29446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lnTo>
                    <a:pt x="1" y="28"/>
                  </a:lnTo>
                  <a:cubicBezTo>
                    <a:pt x="1" y="57"/>
                    <a:pt x="28" y="57"/>
                    <a:pt x="28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28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545025" y="2891775"/>
              <a:ext cx="2200" cy="2875"/>
            </a:xfrm>
            <a:custGeom>
              <a:avLst/>
              <a:gdLst/>
              <a:ahLst/>
              <a:cxnLst/>
              <a:rect l="l" t="t" r="r" b="b"/>
              <a:pathLst>
                <a:path w="88" h="115" extrusionOk="0">
                  <a:moveTo>
                    <a:pt x="58" y="1"/>
                  </a:moveTo>
                  <a:cubicBezTo>
                    <a:pt x="31" y="1"/>
                    <a:pt x="1" y="28"/>
                    <a:pt x="1" y="58"/>
                  </a:cubicBezTo>
                  <a:cubicBezTo>
                    <a:pt x="1" y="85"/>
                    <a:pt x="31" y="115"/>
                    <a:pt x="58" y="115"/>
                  </a:cubicBezTo>
                  <a:cubicBezTo>
                    <a:pt x="88" y="115"/>
                    <a:pt x="88" y="85"/>
                    <a:pt x="88" y="58"/>
                  </a:cubicBezTo>
                  <a:cubicBezTo>
                    <a:pt x="88" y="28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578600" y="2842500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58"/>
                    <a:pt x="1" y="58"/>
                    <a:pt x="28" y="58"/>
                  </a:cubicBezTo>
                  <a:cubicBezTo>
                    <a:pt x="58" y="58"/>
                    <a:pt x="58" y="58"/>
                    <a:pt x="58" y="30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582150" y="27975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2535050" y="27525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30" y="0"/>
                    <a:pt x="0" y="30"/>
                    <a:pt x="0" y="57"/>
                  </a:cubicBezTo>
                  <a:cubicBezTo>
                    <a:pt x="0" y="87"/>
                    <a:pt x="30" y="114"/>
                    <a:pt x="57" y="114"/>
                  </a:cubicBezTo>
                  <a:cubicBezTo>
                    <a:pt x="87" y="114"/>
                    <a:pt x="114" y="87"/>
                    <a:pt x="114" y="57"/>
                  </a:cubicBezTo>
                  <a:cubicBezTo>
                    <a:pt x="114" y="30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512950" y="27119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28"/>
                    <a:pt x="0" y="58"/>
                    <a:pt x="28" y="58"/>
                  </a:cubicBezTo>
                  <a:lnTo>
                    <a:pt x="57" y="28"/>
                  </a:lnTo>
                  <a:cubicBezTo>
                    <a:pt x="5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526475" y="26640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1" y="1"/>
                    <a:pt x="1" y="1"/>
                    <a:pt x="1" y="30"/>
                  </a:cubicBezTo>
                  <a:lnTo>
                    <a:pt x="30" y="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323775" y="30709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30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30" y="58"/>
                    <a:pt x="57" y="58"/>
                    <a:pt x="57" y="3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76650" y="3030925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31"/>
                    <a:pt x="1" y="58"/>
                  </a:cubicBezTo>
                  <a:cubicBezTo>
                    <a:pt x="1" y="88"/>
                    <a:pt x="30" y="115"/>
                    <a:pt x="58" y="115"/>
                  </a:cubicBezTo>
                  <a:cubicBezTo>
                    <a:pt x="88" y="115"/>
                    <a:pt x="115" y="88"/>
                    <a:pt x="115" y="58"/>
                  </a:cubicBezTo>
                  <a:cubicBezTo>
                    <a:pt x="115" y="3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258850" y="29817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27"/>
                    <a:pt x="0" y="57"/>
                  </a:cubicBezTo>
                  <a:cubicBezTo>
                    <a:pt x="0" y="85"/>
                    <a:pt x="27" y="114"/>
                    <a:pt x="57" y="114"/>
                  </a:cubicBezTo>
                  <a:cubicBezTo>
                    <a:pt x="85" y="114"/>
                    <a:pt x="114" y="85"/>
                    <a:pt x="114" y="57"/>
                  </a:cubicBezTo>
                  <a:cubicBezTo>
                    <a:pt x="114" y="27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303100" y="2936725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28" y="0"/>
                  </a:moveTo>
                  <a:cubicBezTo>
                    <a:pt x="0" y="0"/>
                    <a:pt x="0" y="30"/>
                    <a:pt x="0" y="57"/>
                  </a:cubicBezTo>
                  <a:cubicBezTo>
                    <a:pt x="0" y="87"/>
                    <a:pt x="0" y="87"/>
                    <a:pt x="28" y="87"/>
                  </a:cubicBezTo>
                  <a:cubicBezTo>
                    <a:pt x="57" y="87"/>
                    <a:pt x="85" y="87"/>
                    <a:pt x="85" y="57"/>
                  </a:cubicBezTo>
                  <a:cubicBezTo>
                    <a:pt x="85" y="30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267400" y="2884650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0"/>
                    <a:pt x="1" y="27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85" y="85"/>
                    <a:pt x="85" y="57"/>
                    <a:pt x="85" y="27"/>
                  </a:cubicBezTo>
                  <a:cubicBezTo>
                    <a:pt x="85" y="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280250" y="2836100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58"/>
                    <a:pt x="28" y="85"/>
                    <a:pt x="58" y="85"/>
                  </a:cubicBezTo>
                  <a:lnTo>
                    <a:pt x="85" y="58"/>
                  </a:lnTo>
                  <a:cubicBezTo>
                    <a:pt x="85" y="28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616400" y="3147300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28"/>
                    <a:pt x="1" y="58"/>
                    <a:pt x="31" y="58"/>
                  </a:cubicBezTo>
                  <a:lnTo>
                    <a:pt x="58" y="28"/>
                  </a:lnTo>
                  <a:cubicBezTo>
                    <a:pt x="58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2577875" y="31108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30" y="1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4" y="87"/>
                    <a:pt x="114" y="58"/>
                  </a:cubicBezTo>
                  <a:cubicBezTo>
                    <a:pt x="114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541500" y="3080225"/>
              <a:ext cx="2875" cy="3550"/>
            </a:xfrm>
            <a:custGeom>
              <a:avLst/>
              <a:gdLst/>
              <a:ahLst/>
              <a:cxnLst/>
              <a:rect l="l" t="t" r="r" b="b"/>
              <a:pathLst>
                <a:path w="115" h="142" extrusionOk="0">
                  <a:moveTo>
                    <a:pt x="57" y="0"/>
                  </a:moveTo>
                  <a:cubicBezTo>
                    <a:pt x="28" y="0"/>
                    <a:pt x="0" y="27"/>
                    <a:pt x="0" y="85"/>
                  </a:cubicBezTo>
                  <a:cubicBezTo>
                    <a:pt x="0" y="114"/>
                    <a:pt x="28" y="142"/>
                    <a:pt x="57" y="142"/>
                  </a:cubicBezTo>
                  <a:cubicBezTo>
                    <a:pt x="85" y="142"/>
                    <a:pt x="114" y="114"/>
                    <a:pt x="114" y="85"/>
                  </a:cubicBezTo>
                  <a:cubicBezTo>
                    <a:pt x="114" y="27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605000" y="30109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30" y="0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4" y="87"/>
                    <a:pt x="114" y="58"/>
                  </a:cubicBezTo>
                  <a:cubicBezTo>
                    <a:pt x="114" y="30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2874800" y="2848950"/>
              <a:ext cx="3625" cy="2875"/>
            </a:xfrm>
            <a:custGeom>
              <a:avLst/>
              <a:gdLst/>
              <a:ahLst/>
              <a:cxnLst/>
              <a:rect l="l" t="t" r="r" b="b"/>
              <a:pathLst>
                <a:path w="145" h="115" extrusionOk="0">
                  <a:moveTo>
                    <a:pt x="58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85"/>
                    <a:pt x="30" y="115"/>
                    <a:pt x="58" y="115"/>
                  </a:cubicBezTo>
                  <a:cubicBezTo>
                    <a:pt x="115" y="115"/>
                    <a:pt x="144" y="85"/>
                    <a:pt x="144" y="58"/>
                  </a:cubicBezTo>
                  <a:cubicBezTo>
                    <a:pt x="144" y="28"/>
                    <a:pt x="11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2821975" y="279825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30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57"/>
                    <a:pt x="1" y="87"/>
                    <a:pt x="30" y="87"/>
                  </a:cubicBezTo>
                  <a:cubicBezTo>
                    <a:pt x="58" y="87"/>
                    <a:pt x="87" y="57"/>
                    <a:pt x="87" y="30"/>
                  </a:cubicBezTo>
                  <a:cubicBezTo>
                    <a:pt x="87" y="3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792750" y="27611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0" y="30"/>
                  </a:lnTo>
                  <a:cubicBezTo>
                    <a:pt x="0" y="58"/>
                    <a:pt x="28" y="58"/>
                    <a:pt x="28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821975" y="2710475"/>
              <a:ext cx="3625" cy="3575"/>
            </a:xfrm>
            <a:custGeom>
              <a:avLst/>
              <a:gdLst/>
              <a:ahLst/>
              <a:cxnLst/>
              <a:rect l="l" t="t" r="r" b="b"/>
              <a:pathLst>
                <a:path w="145" h="143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115"/>
                    <a:pt x="30" y="142"/>
                    <a:pt x="58" y="142"/>
                  </a:cubicBezTo>
                  <a:cubicBezTo>
                    <a:pt x="87" y="142"/>
                    <a:pt x="145" y="115"/>
                    <a:pt x="145" y="58"/>
                  </a:cubicBezTo>
                  <a:cubicBezTo>
                    <a:pt x="14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876225" y="265480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789150" y="26212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30" y="1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5" y="87"/>
                    <a:pt x="115" y="58"/>
                  </a:cubicBezTo>
                  <a:cubicBezTo>
                    <a:pt x="115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681400" y="259410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7" y="1"/>
                  </a:moveTo>
                  <a:cubicBezTo>
                    <a:pt x="28" y="1"/>
                    <a:pt x="0" y="1"/>
                    <a:pt x="0" y="30"/>
                  </a:cubicBezTo>
                  <a:cubicBezTo>
                    <a:pt x="0" y="58"/>
                    <a:pt x="28" y="87"/>
                    <a:pt x="57" y="87"/>
                  </a:cubicBezTo>
                  <a:cubicBezTo>
                    <a:pt x="85" y="87"/>
                    <a:pt x="114" y="58"/>
                    <a:pt x="114" y="30"/>
                  </a:cubicBezTo>
                  <a:cubicBezTo>
                    <a:pt x="114" y="1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634975" y="256412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1"/>
                  </a:moveTo>
                  <a:cubicBezTo>
                    <a:pt x="30" y="1"/>
                    <a:pt x="0" y="30"/>
                    <a:pt x="0" y="87"/>
                  </a:cubicBezTo>
                  <a:cubicBezTo>
                    <a:pt x="0" y="115"/>
                    <a:pt x="30" y="144"/>
                    <a:pt x="57" y="144"/>
                  </a:cubicBezTo>
                  <a:cubicBezTo>
                    <a:pt x="87" y="144"/>
                    <a:pt x="115" y="115"/>
                    <a:pt x="115" y="87"/>
                  </a:cubicBezTo>
                  <a:cubicBezTo>
                    <a:pt x="115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2586425" y="25534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1" y="0"/>
                  </a:moveTo>
                  <a:lnTo>
                    <a:pt x="1" y="28"/>
                  </a:lnTo>
                  <a:cubicBezTo>
                    <a:pt x="1" y="58"/>
                    <a:pt x="31" y="58"/>
                    <a:pt x="31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541500" y="2571275"/>
              <a:ext cx="2875" cy="3600"/>
            </a:xfrm>
            <a:custGeom>
              <a:avLst/>
              <a:gdLst/>
              <a:ahLst/>
              <a:cxnLst/>
              <a:rect l="l" t="t" r="r" b="b"/>
              <a:pathLst>
                <a:path w="115" h="144" extrusionOk="0">
                  <a:moveTo>
                    <a:pt x="57" y="0"/>
                  </a:moveTo>
                  <a:cubicBezTo>
                    <a:pt x="28" y="0"/>
                    <a:pt x="0" y="30"/>
                    <a:pt x="0" y="87"/>
                  </a:cubicBezTo>
                  <a:cubicBezTo>
                    <a:pt x="0" y="114"/>
                    <a:pt x="28" y="144"/>
                    <a:pt x="57" y="144"/>
                  </a:cubicBezTo>
                  <a:cubicBezTo>
                    <a:pt x="85" y="144"/>
                    <a:pt x="114" y="114"/>
                    <a:pt x="114" y="87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2492225" y="2557725"/>
              <a:ext cx="2175" cy="2150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57" y="1"/>
                  </a:moveTo>
                  <a:cubicBezTo>
                    <a:pt x="30" y="1"/>
                    <a:pt x="0" y="1"/>
                    <a:pt x="0" y="2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87" y="58"/>
                    <a:pt x="87" y="28"/>
                  </a:cubicBezTo>
                  <a:cubicBezTo>
                    <a:pt x="87" y="1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445850" y="2589125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58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85"/>
                    <a:pt x="58" y="85"/>
                  </a:cubicBezTo>
                  <a:cubicBezTo>
                    <a:pt x="85" y="85"/>
                    <a:pt x="85" y="85"/>
                    <a:pt x="85" y="58"/>
                  </a:cubicBezTo>
                  <a:cubicBezTo>
                    <a:pt x="8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979050" y="266262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57" y="1"/>
                  </a:moveTo>
                  <a:cubicBezTo>
                    <a:pt x="27" y="1"/>
                    <a:pt x="0" y="1"/>
                    <a:pt x="0" y="30"/>
                  </a:cubicBezTo>
                  <a:cubicBezTo>
                    <a:pt x="0" y="58"/>
                    <a:pt x="27" y="58"/>
                    <a:pt x="57" y="58"/>
                  </a:cubicBezTo>
                  <a:cubicBezTo>
                    <a:pt x="57" y="58"/>
                    <a:pt x="85" y="58"/>
                    <a:pt x="85" y="30"/>
                  </a:cubicBezTo>
                  <a:cubicBezTo>
                    <a:pt x="85" y="1"/>
                    <a:pt x="5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931925" y="26191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57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85" y="85"/>
                    <a:pt x="85" y="57"/>
                    <a:pt x="85" y="57"/>
                  </a:cubicBezTo>
                  <a:cubicBezTo>
                    <a:pt x="85" y="28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886925" y="2621225"/>
              <a:ext cx="3625" cy="2875"/>
            </a:xfrm>
            <a:custGeom>
              <a:avLst/>
              <a:gdLst/>
              <a:ahLst/>
              <a:cxnLst/>
              <a:rect l="l" t="t" r="r" b="b"/>
              <a:pathLst>
                <a:path w="145" h="115" extrusionOk="0">
                  <a:moveTo>
                    <a:pt x="88" y="1"/>
                  </a:moveTo>
                  <a:cubicBezTo>
                    <a:pt x="31" y="1"/>
                    <a:pt x="1" y="1"/>
                    <a:pt x="1" y="58"/>
                  </a:cubicBezTo>
                  <a:cubicBezTo>
                    <a:pt x="1" y="87"/>
                    <a:pt x="31" y="115"/>
                    <a:pt x="88" y="115"/>
                  </a:cubicBezTo>
                  <a:cubicBezTo>
                    <a:pt x="115" y="115"/>
                    <a:pt x="145" y="87"/>
                    <a:pt x="145" y="58"/>
                  </a:cubicBezTo>
                  <a:cubicBezTo>
                    <a:pt x="145" y="1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844850" y="2565550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0" y="1"/>
                  </a:moveTo>
                  <a:lnTo>
                    <a:pt x="0" y="30"/>
                  </a:lnTo>
                  <a:lnTo>
                    <a:pt x="28" y="30"/>
                  </a:lnTo>
                  <a:cubicBezTo>
                    <a:pt x="28" y="1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793450" y="259912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915475" y="32758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31" y="0"/>
                    <a:pt x="1" y="27"/>
                    <a:pt x="1" y="57"/>
                  </a:cubicBezTo>
                  <a:cubicBezTo>
                    <a:pt x="1" y="85"/>
                    <a:pt x="31" y="114"/>
                    <a:pt x="58" y="114"/>
                  </a:cubicBezTo>
                  <a:cubicBezTo>
                    <a:pt x="88" y="114"/>
                    <a:pt x="115" y="85"/>
                    <a:pt x="115" y="57"/>
                  </a:cubicBezTo>
                  <a:cubicBezTo>
                    <a:pt x="115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863400" y="3212975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8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58"/>
                    <a:pt x="1" y="85"/>
                    <a:pt x="28" y="85"/>
                  </a:cubicBezTo>
                  <a:cubicBezTo>
                    <a:pt x="58" y="85"/>
                    <a:pt x="85" y="58"/>
                    <a:pt x="85" y="28"/>
                  </a:cubicBezTo>
                  <a:cubicBezTo>
                    <a:pt x="85" y="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17725" y="3223650"/>
              <a:ext cx="1450" cy="2200"/>
            </a:xfrm>
            <a:custGeom>
              <a:avLst/>
              <a:gdLst/>
              <a:ahLst/>
              <a:cxnLst/>
              <a:rect l="l" t="t" r="r" b="b"/>
              <a:pathLst>
                <a:path w="58" h="88" extrusionOk="0">
                  <a:moveTo>
                    <a:pt x="28" y="1"/>
                  </a:moveTo>
                  <a:cubicBezTo>
                    <a:pt x="1" y="1"/>
                    <a:pt x="1" y="30"/>
                    <a:pt x="1" y="58"/>
                  </a:cubicBezTo>
                  <a:cubicBezTo>
                    <a:pt x="1" y="58"/>
                    <a:pt x="1" y="87"/>
                    <a:pt x="28" y="87"/>
                  </a:cubicBezTo>
                  <a:lnTo>
                    <a:pt x="58" y="58"/>
                  </a:lnTo>
                  <a:cubicBezTo>
                    <a:pt x="58" y="30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3475" y="32193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28" y="0"/>
                    <a:pt x="1" y="30"/>
                    <a:pt x="1" y="57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85" y="115"/>
                    <a:pt x="115" y="87"/>
                    <a:pt x="115" y="5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763450" y="32051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30" y="0"/>
                    <a:pt x="1" y="0"/>
                    <a:pt x="1" y="30"/>
                  </a:cubicBezTo>
                  <a:lnTo>
                    <a:pt x="30" y="57"/>
                  </a:lnTo>
                  <a:cubicBezTo>
                    <a:pt x="58" y="57"/>
                    <a:pt x="58" y="30"/>
                    <a:pt x="58" y="30"/>
                  </a:cubicBezTo>
                  <a:cubicBezTo>
                    <a:pt x="58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824150" y="316300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832725" y="3113050"/>
              <a:ext cx="700" cy="1450"/>
            </a:xfrm>
            <a:custGeom>
              <a:avLst/>
              <a:gdLst/>
              <a:ahLst/>
              <a:cxnLst/>
              <a:rect l="l" t="t" r="r" b="b"/>
              <a:pathLst>
                <a:path w="28" h="58" extrusionOk="0">
                  <a:moveTo>
                    <a:pt x="0" y="0"/>
                  </a:moveTo>
                  <a:lnTo>
                    <a:pt x="0" y="28"/>
                  </a:lnTo>
                  <a:lnTo>
                    <a:pt x="0" y="58"/>
                  </a:lnTo>
                  <a:cubicBezTo>
                    <a:pt x="28" y="58"/>
                    <a:pt x="28" y="28"/>
                    <a:pt x="28" y="28"/>
                  </a:cubicBezTo>
                  <a:cubicBezTo>
                    <a:pt x="28" y="28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69100" y="30694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1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1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839850" y="3011700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28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58" y="85"/>
                    <a:pt x="85" y="57"/>
                    <a:pt x="85" y="2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877650" y="2972400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8" y="1"/>
                  </a:moveTo>
                  <a:cubicBezTo>
                    <a:pt x="30" y="1"/>
                    <a:pt x="1" y="30"/>
                    <a:pt x="1" y="88"/>
                  </a:cubicBezTo>
                  <a:cubicBezTo>
                    <a:pt x="1" y="115"/>
                    <a:pt x="30" y="145"/>
                    <a:pt x="58" y="145"/>
                  </a:cubicBezTo>
                  <a:cubicBezTo>
                    <a:pt x="87" y="145"/>
                    <a:pt x="115" y="115"/>
                    <a:pt x="115" y="88"/>
                  </a:cubicBezTo>
                  <a:cubicBezTo>
                    <a:pt x="115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05725" y="31516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28" y="0"/>
                  </a:moveTo>
                  <a:cubicBezTo>
                    <a:pt x="1" y="0"/>
                    <a:pt x="1" y="28"/>
                    <a:pt x="1" y="57"/>
                  </a:cubicBezTo>
                  <a:cubicBezTo>
                    <a:pt x="1" y="57"/>
                    <a:pt x="1" y="85"/>
                    <a:pt x="28" y="85"/>
                  </a:cubicBezTo>
                  <a:cubicBezTo>
                    <a:pt x="58" y="85"/>
                    <a:pt x="58" y="57"/>
                    <a:pt x="58" y="57"/>
                  </a:cubicBezTo>
                  <a:cubicBezTo>
                    <a:pt x="58" y="28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52925" y="3193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30"/>
                    <a:pt x="0" y="58"/>
                  </a:cubicBezTo>
                  <a:cubicBezTo>
                    <a:pt x="0" y="87"/>
                    <a:pt x="28" y="115"/>
                    <a:pt x="57" y="115"/>
                  </a:cubicBezTo>
                  <a:cubicBezTo>
                    <a:pt x="114" y="115"/>
                    <a:pt x="114" y="87"/>
                    <a:pt x="114" y="58"/>
                  </a:cubicBezTo>
                  <a:cubicBezTo>
                    <a:pt x="114" y="30"/>
                    <a:pt x="114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517900" y="313732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31" y="0"/>
                    <a:pt x="1" y="28"/>
                    <a:pt x="1" y="57"/>
                  </a:cubicBezTo>
                  <a:cubicBezTo>
                    <a:pt x="1" y="114"/>
                    <a:pt x="31" y="114"/>
                    <a:pt x="58" y="114"/>
                  </a:cubicBezTo>
                  <a:cubicBezTo>
                    <a:pt x="88" y="114"/>
                    <a:pt x="115" y="114"/>
                    <a:pt x="115" y="57"/>
                  </a:cubicBezTo>
                  <a:cubicBezTo>
                    <a:pt x="115" y="28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69375" y="3180150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0" y="57"/>
                    <a:pt x="30" y="85"/>
                    <a:pt x="30" y="85"/>
                  </a:cubicBezTo>
                  <a:cubicBezTo>
                    <a:pt x="58" y="85"/>
                    <a:pt x="87" y="57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425875" y="3117325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7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85"/>
                    <a:pt x="27" y="85"/>
                  </a:cubicBezTo>
                  <a:cubicBezTo>
                    <a:pt x="57" y="85"/>
                    <a:pt x="57" y="58"/>
                    <a:pt x="57" y="28"/>
                  </a:cubicBezTo>
                  <a:cubicBezTo>
                    <a:pt x="57" y="28"/>
                    <a:pt x="57" y="1"/>
                    <a:pt x="2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363725" y="3185100"/>
              <a:ext cx="2900" cy="2900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58" y="1"/>
                  </a:moveTo>
                  <a:cubicBezTo>
                    <a:pt x="31" y="1"/>
                    <a:pt x="1" y="1"/>
                    <a:pt x="1" y="58"/>
                  </a:cubicBezTo>
                  <a:cubicBezTo>
                    <a:pt x="1" y="88"/>
                    <a:pt x="31" y="115"/>
                    <a:pt x="58" y="115"/>
                  </a:cubicBezTo>
                  <a:cubicBezTo>
                    <a:pt x="88" y="115"/>
                    <a:pt x="115" y="88"/>
                    <a:pt x="115" y="58"/>
                  </a:cubicBezTo>
                  <a:cubicBezTo>
                    <a:pt x="115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324500" y="3167975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58" y="1"/>
                  </a:moveTo>
                  <a:cubicBezTo>
                    <a:pt x="28" y="1"/>
                    <a:pt x="1" y="30"/>
                    <a:pt x="1" y="58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58" y="115"/>
                    <a:pt x="85" y="87"/>
                    <a:pt x="85" y="58"/>
                  </a:cubicBezTo>
                  <a:cubicBezTo>
                    <a:pt x="85" y="30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284525" y="3102325"/>
              <a:ext cx="2900" cy="2175"/>
            </a:xfrm>
            <a:custGeom>
              <a:avLst/>
              <a:gdLst/>
              <a:ahLst/>
              <a:cxnLst/>
              <a:rect l="l" t="t" r="r" b="b"/>
              <a:pathLst>
                <a:path w="116" h="87" extrusionOk="0">
                  <a:moveTo>
                    <a:pt x="58" y="0"/>
                  </a:moveTo>
                  <a:cubicBezTo>
                    <a:pt x="28" y="0"/>
                    <a:pt x="1" y="30"/>
                    <a:pt x="1" y="57"/>
                  </a:cubicBezTo>
                  <a:cubicBezTo>
                    <a:pt x="1" y="87"/>
                    <a:pt x="28" y="87"/>
                    <a:pt x="58" y="87"/>
                  </a:cubicBezTo>
                  <a:cubicBezTo>
                    <a:pt x="85" y="87"/>
                    <a:pt x="115" y="87"/>
                    <a:pt x="115" y="5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230300" y="3114475"/>
              <a:ext cx="700" cy="1450"/>
            </a:xfrm>
            <a:custGeom>
              <a:avLst/>
              <a:gdLst/>
              <a:ahLst/>
              <a:cxnLst/>
              <a:rect l="l" t="t" r="r" b="b"/>
              <a:pathLst>
                <a:path w="28" h="58" extrusionOk="0">
                  <a:moveTo>
                    <a:pt x="27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28"/>
                    <a:pt x="0" y="58"/>
                    <a:pt x="27" y="58"/>
                  </a:cubicBezTo>
                  <a:lnTo>
                    <a:pt x="27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181000" y="314800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58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57"/>
                    <a:pt x="31" y="87"/>
                    <a:pt x="58" y="87"/>
                  </a:cubicBezTo>
                  <a:cubicBezTo>
                    <a:pt x="88" y="87"/>
                    <a:pt x="88" y="57"/>
                    <a:pt x="88" y="30"/>
                  </a:cubicBezTo>
                  <a:cubicBezTo>
                    <a:pt x="88" y="0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2119625" y="30845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30" y="0"/>
                  </a:moveTo>
                  <a:cubicBezTo>
                    <a:pt x="0" y="0"/>
                    <a:pt x="0" y="28"/>
                    <a:pt x="0" y="28"/>
                  </a:cubicBezTo>
                  <a:cubicBezTo>
                    <a:pt x="0" y="57"/>
                    <a:pt x="0" y="85"/>
                    <a:pt x="30" y="85"/>
                  </a:cubicBezTo>
                  <a:cubicBezTo>
                    <a:pt x="58" y="85"/>
                    <a:pt x="58" y="57"/>
                    <a:pt x="58" y="28"/>
                  </a:cubicBezTo>
                  <a:cubicBezTo>
                    <a:pt x="58" y="28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2082500" y="31102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57"/>
                    <a:pt x="31" y="57"/>
                    <a:pt x="31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0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2048250" y="3134450"/>
              <a:ext cx="2875" cy="2150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57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115" y="58"/>
                    <a:pt x="115" y="58"/>
                  </a:cubicBezTo>
                  <a:cubicBezTo>
                    <a:pt x="115" y="28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034725" y="3165875"/>
              <a:ext cx="3550" cy="3550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57" y="0"/>
                  </a:moveTo>
                  <a:cubicBezTo>
                    <a:pt x="27" y="0"/>
                    <a:pt x="0" y="28"/>
                    <a:pt x="0" y="85"/>
                  </a:cubicBezTo>
                  <a:cubicBezTo>
                    <a:pt x="0" y="114"/>
                    <a:pt x="27" y="142"/>
                    <a:pt x="57" y="142"/>
                  </a:cubicBezTo>
                  <a:cubicBezTo>
                    <a:pt x="114" y="142"/>
                    <a:pt x="142" y="114"/>
                    <a:pt x="142" y="85"/>
                  </a:cubicBezTo>
                  <a:cubicBezTo>
                    <a:pt x="142" y="28"/>
                    <a:pt x="114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73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harrypotter.fandom.com/wiki/Registry_of_Proscribed_Charmable_Objects" TargetMode="External"/><Relationship Id="rId5" Type="http://schemas.openxmlformats.org/officeDocument/2006/relationships/hyperlink" Target="https://harrypotter.fandom.com/wiki/Owl_Postal_Service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m4a"/><Relationship Id="rId7" Type="http://schemas.openxmlformats.org/officeDocument/2006/relationships/image" Target="../media/image4.jpg"/><Relationship Id="rId2" Type="http://schemas.microsoft.com/office/2007/relationships/media" Target="../media/media12.m4a"/><Relationship Id="rId1" Type="http://schemas.openxmlformats.org/officeDocument/2006/relationships/tags" Target="../tags/tag3.xml"/><Relationship Id="rId6" Type="http://schemas.openxmlformats.org/officeDocument/2006/relationships/hyperlink" Target="http://www.youtube.com/watch?v=FArmRa092H0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4.m4a"/><Relationship Id="rId7" Type="http://schemas.openxmlformats.org/officeDocument/2006/relationships/image" Target="../media/image5.jpg"/><Relationship Id="rId2" Type="http://schemas.microsoft.com/office/2007/relationships/media" Target="../media/media14.m4a"/><Relationship Id="rId1" Type="http://schemas.openxmlformats.org/officeDocument/2006/relationships/tags" Target="../tags/tag4.xml"/><Relationship Id="rId6" Type="http://schemas.openxmlformats.org/officeDocument/2006/relationships/hyperlink" Target="http://www.youtube.com/watch?v=K-z8kWZffYw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5.m4a"/><Relationship Id="rId7" Type="http://schemas.openxmlformats.org/officeDocument/2006/relationships/image" Target="../media/image6.jpg"/><Relationship Id="rId2" Type="http://schemas.microsoft.com/office/2007/relationships/media" Target="../media/media15.m4a"/><Relationship Id="rId1" Type="http://schemas.openxmlformats.org/officeDocument/2006/relationships/tags" Target="../tags/tag5.xml"/><Relationship Id="rId6" Type="http://schemas.openxmlformats.org/officeDocument/2006/relationships/hyperlink" Target="http://www.youtube.com/watch?v=ALdARL87iaU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image" Target="../media/image2.jpg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hyperlink" Target="http://www.youtube.com/watch?v=JhvaJa47FHY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hyperlink" Target="http://www.youtube.com/watch?v=W4JFIfxPYBw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9"/>
          <p:cNvSpPr txBox="1">
            <a:spLocks noGrp="1"/>
          </p:cNvSpPr>
          <p:nvPr>
            <p:ph type="ctrTitle"/>
          </p:nvPr>
        </p:nvSpPr>
        <p:spPr>
          <a:xfrm>
            <a:off x="847200" y="1083900"/>
            <a:ext cx="7449600" cy="25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Objects that Behave in Unusual Ways</a:t>
            </a:r>
            <a:endParaRPr b="1" dirty="0"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888" name="Google Shape;888;p39"/>
          <p:cNvSpPr txBox="1">
            <a:spLocks noGrp="1"/>
          </p:cNvSpPr>
          <p:nvPr>
            <p:ph type="subTitle" idx="1"/>
          </p:nvPr>
        </p:nvSpPr>
        <p:spPr>
          <a:xfrm>
            <a:off x="754275" y="3526200"/>
            <a:ext cx="666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Designed by:</a:t>
            </a:r>
            <a:endParaRPr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Jaquelyn(109048207), Amanda (109048212), Sherry (109048117) , Lisa(109048121)</a:t>
            </a:r>
            <a:endParaRPr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17579F8-D84E-2C4F-BE72-F8B3AB334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"/>
    </mc:Choice>
    <mc:Fallback xmlns="">
      <p:transition spd="slow" advTm="7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8"/>
          <p:cNvSpPr txBox="1">
            <a:spLocks noGrp="1"/>
          </p:cNvSpPr>
          <p:nvPr>
            <p:ph type="body" idx="1"/>
          </p:nvPr>
        </p:nvSpPr>
        <p:spPr>
          <a:xfrm>
            <a:off x="1225650" y="1324875"/>
            <a:ext cx="6692700" cy="20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latin typeface="Amatic SC"/>
                <a:ea typeface="Amatic SC"/>
                <a:cs typeface="Amatic SC"/>
                <a:sym typeface="Amatic SC"/>
              </a:rPr>
              <a:t>"I sent him an </a:t>
            </a:r>
            <a:r>
              <a:rPr lang="en" sz="3000" dirty="0"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5"/>
              </a:rPr>
              <a:t>owl</a:t>
            </a:r>
            <a:r>
              <a:rPr lang="en" sz="3000" dirty="0">
                <a:latin typeface="Amatic SC"/>
                <a:ea typeface="Amatic SC"/>
                <a:cs typeface="Amatic SC"/>
                <a:sym typeface="Amatic SC"/>
              </a:rPr>
              <a:t> about that just last week. If I've told him once I've told him a hundred times: Carpets are defined as a Muggle Artefact by the </a:t>
            </a:r>
            <a:r>
              <a:rPr lang="en" sz="3000" dirty="0"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6"/>
              </a:rPr>
              <a:t>Registry of Proscribed Charmable Objects</a:t>
            </a:r>
            <a:r>
              <a:rPr lang="en" sz="3000" dirty="0">
                <a:latin typeface="Amatic SC"/>
                <a:ea typeface="Amatic SC"/>
                <a:cs typeface="Amatic SC"/>
                <a:sym typeface="Amatic SC"/>
              </a:rPr>
              <a:t>, but will he listen?"</a:t>
            </a:r>
            <a:endParaRPr sz="30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6" name="Google Shape;946;p48"/>
          <p:cNvSpPr txBox="1"/>
          <p:nvPr/>
        </p:nvSpPr>
        <p:spPr>
          <a:xfrm>
            <a:off x="1995600" y="3413475"/>
            <a:ext cx="515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--Arthur Weasley, </a:t>
            </a:r>
            <a:endParaRPr sz="2400" dirty="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Harry Potter and the Goblet of Fire</a:t>
            </a:r>
            <a:endParaRPr sz="2400" dirty="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D8E03A-721E-FA46-AF03-11FBF22C8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91"/>
    </mc:Choice>
    <mc:Fallback xmlns="">
      <p:transition spd="slow" advTm="5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9"/>
          <p:cNvSpPr txBox="1">
            <a:spLocks noGrp="1"/>
          </p:cNvSpPr>
          <p:nvPr>
            <p:ph type="ctrTitle"/>
          </p:nvPr>
        </p:nvSpPr>
        <p:spPr>
          <a:xfrm>
            <a:off x="704475" y="1111975"/>
            <a:ext cx="4645800" cy="2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Knight Bus</a:t>
            </a:r>
            <a:endParaRPr/>
          </a:p>
        </p:txBody>
      </p:sp>
      <p:sp>
        <p:nvSpPr>
          <p:cNvPr id="952" name="Google Shape;952;p49"/>
          <p:cNvSpPr txBox="1">
            <a:spLocks noGrp="1"/>
          </p:cNvSpPr>
          <p:nvPr>
            <p:ph type="ctrTitle"/>
          </p:nvPr>
        </p:nvSpPr>
        <p:spPr>
          <a:xfrm>
            <a:off x="704475" y="408700"/>
            <a:ext cx="1888800" cy="12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01-4</a:t>
            </a:r>
            <a:endParaRPr sz="60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A01622-2DCB-394D-A8A3-5BFD39261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2"/>
    </mc:Choice>
    <mc:Fallback xmlns="">
      <p:transition spd="slow" advTm="14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50" descr="Funny scene, with great music.  &#10; &#10;I do not own these scenes: all rights reserved: Warner Bros. Entertainment Inc." title="Harry Potter and the Prisoner of Azkaban - Knight Bus scen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5200" y="710325"/>
            <a:ext cx="4963800" cy="37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79FEEC9-F22B-D442-8E1D-CA96BFC12F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4"/>
    </mc:Choice>
    <mc:Fallback xmlns="">
      <p:transition spd="slow" advTm="4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1"/>
          <p:cNvSpPr txBox="1">
            <a:spLocks noGrp="1"/>
          </p:cNvSpPr>
          <p:nvPr>
            <p:ph type="title"/>
          </p:nvPr>
        </p:nvSpPr>
        <p:spPr>
          <a:xfrm>
            <a:off x="4684850" y="2513275"/>
            <a:ext cx="38523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Vehicles</a:t>
            </a:r>
            <a:endParaRPr sz="7200" dirty="0"/>
          </a:p>
        </p:txBody>
      </p:sp>
      <p:sp>
        <p:nvSpPr>
          <p:cNvPr id="963" name="Google Shape;963;p51"/>
          <p:cNvSpPr txBox="1">
            <a:spLocks noGrp="1"/>
          </p:cNvSpPr>
          <p:nvPr>
            <p:ph type="title"/>
          </p:nvPr>
        </p:nvSpPr>
        <p:spPr>
          <a:xfrm>
            <a:off x="4684850" y="1248775"/>
            <a:ext cx="38523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01-5</a:t>
            </a:r>
            <a:endParaRPr sz="720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754B8C5-B019-F74C-ABCF-BBE370731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0"/>
    </mc:Choice>
    <mc:Fallback xmlns="">
      <p:transition spd="slow" advTm="23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52" descr="Harry Potter And The Sorcerers Stone Opening Scene" title="Harry Potter And The Sorcerers Stone Opening Scen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1763" y="284075"/>
            <a:ext cx="6100475" cy="45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5C0403-0620-0447-BBDF-845F96F5E1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69"/>
    </mc:Choice>
    <mc:Fallback xmlns="">
      <p:transition spd="slow" advTm="3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53" title="Harry Potter and the Chamber of the Secrets - Flying car scen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5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1858F3-F32E-7F47-9B49-97A99F3E5A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45"/>
    </mc:Choice>
    <mc:Fallback xmlns="">
      <p:transition spd="slow" advTm="58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0"/>
          <p:cNvSpPr txBox="1">
            <a:spLocks noGrp="1"/>
          </p:cNvSpPr>
          <p:nvPr>
            <p:ph type="title" idx="9"/>
          </p:nvPr>
        </p:nvSpPr>
        <p:spPr>
          <a:xfrm>
            <a:off x="4993247" y="1622361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94" name="Google Shape;894;p40"/>
          <p:cNvSpPr txBox="1">
            <a:spLocks noGrp="1"/>
          </p:cNvSpPr>
          <p:nvPr>
            <p:ph type="title" idx="13"/>
          </p:nvPr>
        </p:nvSpPr>
        <p:spPr>
          <a:xfrm>
            <a:off x="4993247" y="3191648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95" name="Google Shape;895;p40"/>
          <p:cNvSpPr txBox="1">
            <a:spLocks noGrp="1"/>
          </p:cNvSpPr>
          <p:nvPr>
            <p:ph type="title" idx="14"/>
          </p:nvPr>
        </p:nvSpPr>
        <p:spPr>
          <a:xfrm>
            <a:off x="1194072" y="1622361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96" name="Google Shape;896;p40"/>
          <p:cNvSpPr txBox="1">
            <a:spLocks noGrp="1"/>
          </p:cNvSpPr>
          <p:nvPr>
            <p:ph type="title" idx="15"/>
          </p:nvPr>
        </p:nvSpPr>
        <p:spPr>
          <a:xfrm>
            <a:off x="1194072" y="3191648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97" name="Google Shape;89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898" name="Google Shape;898;p40"/>
          <p:cNvSpPr txBox="1">
            <a:spLocks noGrp="1"/>
          </p:cNvSpPr>
          <p:nvPr>
            <p:ph type="subTitle" idx="3"/>
          </p:nvPr>
        </p:nvSpPr>
        <p:spPr>
          <a:xfrm>
            <a:off x="1906873" y="3381625"/>
            <a:ext cx="3292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899" name="Google Shape;899;p40"/>
          <p:cNvSpPr txBox="1">
            <a:spLocks noGrp="1"/>
          </p:cNvSpPr>
          <p:nvPr>
            <p:ph type="subTitle" idx="4"/>
          </p:nvPr>
        </p:nvSpPr>
        <p:spPr>
          <a:xfrm>
            <a:off x="5740522" y="1820825"/>
            <a:ext cx="3292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MIRROR</a:t>
            </a:r>
            <a:endParaRPr/>
          </a:p>
        </p:txBody>
      </p:sp>
      <p:sp>
        <p:nvSpPr>
          <p:cNvPr id="900" name="Google Shape;900;p40"/>
          <p:cNvSpPr txBox="1">
            <a:spLocks noGrp="1"/>
          </p:cNvSpPr>
          <p:nvPr>
            <p:ph type="subTitle" idx="6"/>
          </p:nvPr>
        </p:nvSpPr>
        <p:spPr>
          <a:xfrm>
            <a:off x="5740522" y="3381625"/>
            <a:ext cx="3292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OTHERS</a:t>
            </a:r>
            <a:endParaRPr/>
          </a:p>
        </p:txBody>
      </p:sp>
      <p:sp>
        <p:nvSpPr>
          <p:cNvPr id="901" name="Google Shape;901;p40"/>
          <p:cNvSpPr txBox="1">
            <a:spLocks noGrp="1"/>
          </p:cNvSpPr>
          <p:nvPr>
            <p:ph type="subTitle" idx="7"/>
          </p:nvPr>
        </p:nvSpPr>
        <p:spPr>
          <a:xfrm>
            <a:off x="1906873" y="1820825"/>
            <a:ext cx="3292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E921B7-2D2B-BB4D-94C3-8CFB1361B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8"/>
    </mc:Choice>
    <mc:Fallback xmlns="">
      <p:transition spd="slow" advTm="1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1"/>
          <p:cNvSpPr txBox="1">
            <a:spLocks noGrp="1"/>
          </p:cNvSpPr>
          <p:nvPr>
            <p:ph type="title"/>
          </p:nvPr>
        </p:nvSpPr>
        <p:spPr>
          <a:xfrm>
            <a:off x="3817625" y="1327975"/>
            <a:ext cx="4942800" cy="30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  01</a:t>
            </a:r>
            <a:endParaRPr sz="7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TRANS-</a:t>
            </a:r>
            <a:endParaRPr sz="7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PORTATION</a:t>
            </a:r>
            <a:endParaRPr sz="980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B28AF1F-3D4E-5F45-9048-88BB13532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"/>
    </mc:Choice>
    <mc:Fallback xmlns="">
      <p:transition spd="slow" advTm="1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2"/>
          <p:cNvSpPr txBox="1">
            <a:spLocks noGrp="1"/>
          </p:cNvSpPr>
          <p:nvPr>
            <p:ph type="title"/>
          </p:nvPr>
        </p:nvSpPr>
        <p:spPr>
          <a:xfrm>
            <a:off x="713100" y="1751350"/>
            <a:ext cx="7717800" cy="19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Broomsticks</a:t>
            </a:r>
            <a:endParaRPr sz="10000"/>
          </a:p>
        </p:txBody>
      </p:sp>
      <p:sp>
        <p:nvSpPr>
          <p:cNvPr id="912" name="Google Shape;912;p42"/>
          <p:cNvSpPr txBox="1"/>
          <p:nvPr/>
        </p:nvSpPr>
        <p:spPr>
          <a:xfrm>
            <a:off x="265240" y="848319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01-1</a:t>
            </a:r>
            <a:endParaRPr sz="600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48DFE9-D3EA-F944-A303-C5196DF58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3"/>
    </mc:Choice>
    <mc:Fallback xmlns="">
      <p:transition spd="slow" advTm="20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3"/>
          <p:cNvSpPr txBox="1"/>
          <p:nvPr/>
        </p:nvSpPr>
        <p:spPr>
          <a:xfrm>
            <a:off x="1030950" y="821925"/>
            <a:ext cx="7071000" cy="2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"... No Muggle illustration of a witch is complete without a broom... they remind us that we were careless for far too many centuries to be surprised that broomsticks and magic are inextricably linked in the Muggle mind."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918" name="Google Shape;918;p43"/>
          <p:cNvSpPr txBox="1"/>
          <p:nvPr/>
        </p:nvSpPr>
        <p:spPr>
          <a:xfrm>
            <a:off x="1483050" y="3479150"/>
            <a:ext cx="6177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— Kennilworthy Whisp,</a:t>
            </a:r>
            <a:endParaRPr sz="300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Quidditch Through the Ages</a:t>
            </a:r>
            <a:endParaRPr sz="300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1685016-07D6-574D-AC11-814A6B073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2"/>
    </mc:Choice>
    <mc:Fallback xmlns="">
      <p:transition spd="slow" advTm="2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44" descr="A mischievous Draco Malfoy lures Harry Potter to the skies during their first flying lesson at Hogwarts School of Witchcraft and Wizardry.&#10;&#10;SUBSCRIBE ➡️ http://bit.ly/WizardingWorldYT&#10;&#10;Welcome to the official Wizarding World YouTube channel, home of Harry Potter and Fantastic Beasts.&#10; &#10;WIZARDING WORLD TM and © Warner Bros. Entertainment Inc. WIZARDING WORLD Publishing Rights © J.K. Rowling WIZARDING WORLD characters, names and related indicia are TM and © Warner Bros. Entertainment Inc. All rights reserved.&#10; &#10;Relive every moment of magic and take home the Harry Potter Complete Collection ➡️ http://wizarding.world/HP8FilmCollection&#10; &#10;SNAPCHAT ➡️ http://bit.ly/WizardingWorldSC&#10;FACEBOOK ➡️ http://bit.ly/WizardingWorldFB&#10;TWITTER ➡️ http://bit.ly/WizardingWorldTW&#10;INSTAGRAM ➡️ http://bit.ly/WizardingWorldIG" title="Harry's First Flying Lesson | Harry Potter and the Philosopher's Ston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4AA7A17-9322-F849-9FE4-FD99B43838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69"/>
    </mc:Choice>
    <mc:Fallback xmlns="">
      <p:transition spd="slow" advTm="42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5"/>
          <p:cNvSpPr txBox="1">
            <a:spLocks noGrp="1"/>
          </p:cNvSpPr>
          <p:nvPr>
            <p:ph type="title"/>
          </p:nvPr>
        </p:nvSpPr>
        <p:spPr>
          <a:xfrm>
            <a:off x="619200" y="4034850"/>
            <a:ext cx="38754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Floo Powder</a:t>
            </a:r>
            <a:endParaRPr sz="6000"/>
          </a:p>
        </p:txBody>
      </p:sp>
      <p:sp>
        <p:nvSpPr>
          <p:cNvPr id="929" name="Google Shape;929;p45"/>
          <p:cNvSpPr txBox="1"/>
          <p:nvPr/>
        </p:nvSpPr>
        <p:spPr>
          <a:xfrm>
            <a:off x="197475" y="293375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01-2</a:t>
            </a:r>
            <a:endParaRPr sz="5000">
              <a:solidFill>
                <a:schemeClr val="lt1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0D25702-1107-B44D-BB99-DC78872A9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"/>
    </mc:Choice>
    <mc:Fallback xmlns="">
      <p:transition spd="slow" advTm="5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46" descr="Diagon Alley - Harry Potter And The Chamber Of Secrets" title="Diagon Alley - Harry Potter And The Chamber Of Secret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0338" y="125500"/>
            <a:ext cx="6523325" cy="48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A4B902-A598-6349-9CBB-CC38524FF8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18"/>
    </mc:Choice>
    <mc:Fallback xmlns="">
      <p:transition spd="slow" advTm="6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7"/>
          <p:cNvSpPr txBox="1">
            <a:spLocks noGrp="1"/>
          </p:cNvSpPr>
          <p:nvPr>
            <p:ph type="title"/>
          </p:nvPr>
        </p:nvSpPr>
        <p:spPr>
          <a:xfrm>
            <a:off x="1949400" y="1664350"/>
            <a:ext cx="52452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Flying Carpet</a:t>
            </a:r>
            <a:endParaRPr sz="7000"/>
          </a:p>
        </p:txBody>
      </p:sp>
      <p:sp>
        <p:nvSpPr>
          <p:cNvPr id="940" name="Google Shape;940;p47"/>
          <p:cNvSpPr txBox="1">
            <a:spLocks noGrp="1"/>
          </p:cNvSpPr>
          <p:nvPr>
            <p:ph type="title"/>
          </p:nvPr>
        </p:nvSpPr>
        <p:spPr>
          <a:xfrm>
            <a:off x="1105050" y="846275"/>
            <a:ext cx="2063700" cy="15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01-3</a:t>
            </a:r>
            <a:endParaRPr sz="70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975A16-0145-7345-A860-F063F852A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9"/>
    </mc:Choice>
    <mc:Fallback xmlns="">
      <p:transition spd="slow" advTm="1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Twilight Zone Day by Slidesgo">
  <a:themeElements>
    <a:clrScheme name="Simple Light">
      <a:dk1>
        <a:srgbClr val="020002"/>
      </a:dk1>
      <a:lt1>
        <a:srgbClr val="FFFFFF"/>
      </a:lt1>
      <a:dk2>
        <a:srgbClr val="666666"/>
      </a:dk2>
      <a:lt2>
        <a:srgbClr val="999999"/>
      </a:lt2>
      <a:accent1>
        <a:srgbClr val="020002"/>
      </a:accent1>
      <a:accent2>
        <a:srgbClr val="FFFFFF"/>
      </a:accent2>
      <a:accent3>
        <a:srgbClr val="D9D9D9"/>
      </a:accent3>
      <a:accent4>
        <a:srgbClr val="999999"/>
      </a:accent4>
      <a:accent5>
        <a:srgbClr val="666666"/>
      </a:accent5>
      <a:accent6>
        <a:srgbClr val="02000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221</Words>
  <Application>Microsoft Office PowerPoint</Application>
  <PresentationFormat>On-screen Show (16:9)</PresentationFormat>
  <Paragraphs>35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Mountains of Christmas</vt:lpstr>
      <vt:lpstr>Open Sans</vt:lpstr>
      <vt:lpstr>Arial</vt:lpstr>
      <vt:lpstr>Bad Script</vt:lpstr>
      <vt:lpstr>Darker Grotesque Medium</vt:lpstr>
      <vt:lpstr>Hind Siliguri Medium</vt:lpstr>
      <vt:lpstr>Hind Siliguri</vt:lpstr>
      <vt:lpstr>Amatic SC</vt:lpstr>
      <vt:lpstr>Roboto</vt:lpstr>
      <vt:lpstr>Poppins</vt:lpstr>
      <vt:lpstr>Roboto Condensed Light</vt:lpstr>
      <vt:lpstr>Twilight Zone Day by Slidesgo</vt:lpstr>
      <vt:lpstr>Objects that Behave in Unusual Ways</vt:lpstr>
      <vt:lpstr>03</vt:lpstr>
      <vt:lpstr>  01 TRANS- PORTATION</vt:lpstr>
      <vt:lpstr>Broomsticks</vt:lpstr>
      <vt:lpstr>PowerPoint Presentation</vt:lpstr>
      <vt:lpstr>PowerPoint Presentation</vt:lpstr>
      <vt:lpstr>Floo Powder</vt:lpstr>
      <vt:lpstr>PowerPoint Presentation</vt:lpstr>
      <vt:lpstr>Flying Carpet</vt:lpstr>
      <vt:lpstr>PowerPoint Presentation</vt:lpstr>
      <vt:lpstr>Knight Bus</vt:lpstr>
      <vt:lpstr>PowerPoint Presentation</vt:lpstr>
      <vt:lpstr>Vehicles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that Behave in Unusual Ways</dc:title>
  <dc:creator>Johanna Katchen</dc:creator>
  <cp:lastModifiedBy>Johanna Katchen</cp:lastModifiedBy>
  <cp:revision>5</cp:revision>
  <dcterms:modified xsi:type="dcterms:W3CDTF">2021-06-11T13:08:13Z</dcterms:modified>
</cp:coreProperties>
</file>